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4"/>
  </p:notesMasterIdLst>
  <p:handoutMasterIdLst>
    <p:handoutMasterId r:id="rId25"/>
  </p:handoutMasterIdLst>
  <p:sldIdLst>
    <p:sldId id="256" r:id="rId5"/>
    <p:sldId id="294" r:id="rId6"/>
    <p:sldId id="277" r:id="rId7"/>
    <p:sldId id="295" r:id="rId8"/>
    <p:sldId id="261" r:id="rId9"/>
    <p:sldId id="296" r:id="rId10"/>
    <p:sldId id="297" r:id="rId11"/>
    <p:sldId id="262" r:id="rId12"/>
    <p:sldId id="289" r:id="rId13"/>
    <p:sldId id="264" r:id="rId14"/>
    <p:sldId id="258" r:id="rId15"/>
    <p:sldId id="278" r:id="rId16"/>
    <p:sldId id="266" r:id="rId17"/>
    <p:sldId id="293" r:id="rId18"/>
    <p:sldId id="270" r:id="rId19"/>
    <p:sldId id="271" r:id="rId20"/>
    <p:sldId id="260" r:id="rId21"/>
    <p:sldId id="275"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7/23/2021</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7/23/2021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dirty="0"/>
              <a:t>AP Final project</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5247861" y="5586890"/>
            <a:ext cx="6414052" cy="681388"/>
          </a:xfrm>
        </p:spPr>
        <p:txBody>
          <a:bodyPr>
            <a:normAutofit/>
          </a:bodyPr>
          <a:lstStyle/>
          <a:p>
            <a:r>
              <a:rPr lang="en-US" sz="1800" dirty="0"/>
              <a:t>By : Ali </a:t>
            </a:r>
            <a:r>
              <a:rPr lang="en-US" sz="1800" dirty="0" err="1"/>
              <a:t>Motallebi</a:t>
            </a:r>
            <a:r>
              <a:rPr lang="en-US" sz="1800" dirty="0"/>
              <a:t> , Dorsa Nazari, Maryam </a:t>
            </a:r>
            <a:r>
              <a:rPr lang="en-US" sz="1800" dirty="0" err="1"/>
              <a:t>Barazande</a:t>
            </a:r>
            <a:endParaRPr lang="en-US" sz="1800"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9337191" y="3218656"/>
            <a:ext cx="5111750" cy="1967706"/>
          </a:xfrm>
        </p:spPr>
        <p:txBody>
          <a:bodyPr>
            <a:normAutofit/>
          </a:bodyPr>
          <a:lstStyle/>
          <a:p>
            <a:r>
              <a:rPr lang="en-US" dirty="0"/>
              <a:t>Beautiful</a:t>
            </a:r>
            <a:br>
              <a:rPr lang="en-US" dirty="0"/>
            </a:br>
            <a:r>
              <a:rPr lang="en-US" dirty="0"/>
              <a:t>ready to use</a:t>
            </a:r>
            <a:br>
              <a:rPr lang="en-US" dirty="0"/>
            </a:br>
            <a:r>
              <a:rPr lang="en-US" dirty="0"/>
              <a:t>fast</a:t>
            </a:r>
            <a:br>
              <a:rPr lang="en-US" dirty="0"/>
            </a:br>
            <a:endParaRPr lang="en-US" dirty="0"/>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362075" y="3660774"/>
            <a:ext cx="5111750" cy="1525588"/>
          </a:xfrm>
        </p:spPr>
        <p:txBody>
          <a:bodyPr vert="horz" lIns="91440" tIns="45720" rIns="91440" bIns="45720" rtlCol="0" anchor="t">
            <a:normAutofit/>
          </a:bodyPr>
          <a:lstStyle/>
          <a:p>
            <a:r>
              <a:rPr lang="en-ZA" dirty="0"/>
              <a:t>Cool and stylish product</a:t>
            </a:r>
          </a:p>
          <a:p>
            <a:r>
              <a:rPr lang="en-ZA" noProof="1"/>
              <a:t>Areas for community connections </a:t>
            </a:r>
          </a:p>
          <a:p>
            <a:r>
              <a:rPr lang="en-ZA" noProof="1"/>
              <a:t>Online store and market swap</a:t>
            </a: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pic>
        <p:nvPicPr>
          <p:cNvPr id="8" name="Picture 7">
            <a:extLst>
              <a:ext uri="{FF2B5EF4-FFF2-40B4-BE49-F238E27FC236}">
                <a16:creationId xmlns:a16="http://schemas.microsoft.com/office/drawing/2014/main" id="{F77A20E3-1E0E-4B38-8C86-B81BB128E5C2}"/>
              </a:ext>
            </a:extLst>
          </p:cNvPr>
          <p:cNvPicPr>
            <a:picLocks noChangeAspect="1"/>
          </p:cNvPicPr>
          <p:nvPr/>
        </p:nvPicPr>
        <p:blipFill rotWithShape="1">
          <a:blip r:embed="rId2"/>
          <a:srcRect l="1025" t="1320" r="693"/>
          <a:stretch/>
        </p:blipFill>
        <p:spPr>
          <a:xfrm>
            <a:off x="464034" y="728448"/>
            <a:ext cx="8526965" cy="5993027"/>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t>COMPANY OVERVIEW</a:t>
            </a:r>
          </a:p>
        </p:txBody>
      </p:sp>
      <p:pic>
        <p:nvPicPr>
          <p:cNvPr id="4" name="Picture 3">
            <a:extLst>
              <a:ext uri="{FF2B5EF4-FFF2-40B4-BE49-F238E27FC236}">
                <a16:creationId xmlns:a16="http://schemas.microsoft.com/office/drawing/2014/main" id="{DD0C97E5-DE17-470C-94F4-5699C030D494}"/>
              </a:ext>
            </a:extLst>
          </p:cNvPr>
          <p:cNvPicPr>
            <a:picLocks noChangeAspect="1"/>
          </p:cNvPicPr>
          <p:nvPr/>
        </p:nvPicPr>
        <p:blipFill rotWithShape="1">
          <a:blip r:embed="rId2"/>
          <a:srcRect l="1115" t="1418" r="8375"/>
          <a:stretch/>
        </p:blipFill>
        <p:spPr>
          <a:xfrm>
            <a:off x="3285156" y="1309816"/>
            <a:ext cx="8480218" cy="5192980"/>
          </a:xfrm>
          <a:prstGeom prst="rect">
            <a:avLst/>
          </a:prstGeom>
        </p:spPr>
      </p:pic>
      <p:sp>
        <p:nvSpPr>
          <p:cNvPr id="5" name="TextBox 4">
            <a:extLst>
              <a:ext uri="{FF2B5EF4-FFF2-40B4-BE49-F238E27FC236}">
                <a16:creationId xmlns:a16="http://schemas.microsoft.com/office/drawing/2014/main" id="{EE25D8A0-304B-45AC-8291-EDB8B7907FBF}"/>
              </a:ext>
            </a:extLst>
          </p:cNvPr>
          <p:cNvSpPr txBox="1"/>
          <p:nvPr/>
        </p:nvSpPr>
        <p:spPr>
          <a:xfrm>
            <a:off x="6095999" y="494270"/>
            <a:ext cx="4666735" cy="461665"/>
          </a:xfrm>
          <a:prstGeom prst="rect">
            <a:avLst/>
          </a:prstGeom>
          <a:noFill/>
        </p:spPr>
        <p:txBody>
          <a:bodyPr wrap="square" rtlCol="0">
            <a:spAutoFit/>
          </a:bodyPr>
          <a:lstStyle/>
          <a:p>
            <a:r>
              <a:rPr lang="en-US" sz="2400" dirty="0">
                <a:solidFill>
                  <a:schemeClr val="bg1"/>
                </a:solidFill>
              </a:rPr>
              <a:t>Crop by just a click!</a:t>
            </a:r>
          </a:p>
        </p:txBody>
      </p:sp>
    </p:spTree>
    <p:extLst>
      <p:ext uri="{BB962C8B-B14F-4D97-AF65-F5344CB8AC3E}">
        <p14:creationId xmlns:p14="http://schemas.microsoft.com/office/powerpoint/2010/main" val="707789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664029" y="1101898"/>
            <a:ext cx="5431971" cy="846301"/>
          </a:xfrm>
        </p:spPr>
        <p:txBody>
          <a:bodyPr/>
          <a:lstStyle/>
          <a:p>
            <a:r>
              <a:rPr lang="en-ZA" dirty="0"/>
              <a:t>Rotate easily</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3"/>
          </p:nvPr>
        </p:nvSpPr>
        <p:spPr>
          <a:xfrm>
            <a:off x="5922254" y="2469515"/>
            <a:ext cx="5433204" cy="365125"/>
          </a:xfrm>
        </p:spPr>
        <p:txBody>
          <a:bodyPr vert="horz" lIns="91440" tIns="45720" rIns="91440" bIns="45720" rtlCol="0" anchor="t">
            <a:noAutofit/>
          </a:bodyPr>
          <a:lstStyle/>
          <a:p>
            <a:r>
              <a:rPr lang="en-ZA" noProof="1"/>
              <a:t>ABSTRACT</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5"/>
          </p:nvPr>
        </p:nvSpPr>
        <p:spPr>
          <a:xfrm>
            <a:off x="5921828" y="2798940"/>
            <a:ext cx="5431971" cy="557950"/>
          </a:xfrm>
        </p:spPr>
        <p:txBody>
          <a:bodyPr>
            <a:normAutofit/>
          </a:bodyPr>
          <a:lstStyle/>
          <a:p>
            <a:r>
              <a:rPr lang="en-ZA" noProof="1"/>
              <a:t>We based our research on market trends and social media</a:t>
            </a:r>
          </a:p>
        </p:txBody>
      </p:sp>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23"/>
          </p:nvPr>
        </p:nvSpPr>
        <p:spPr>
          <a:xfrm>
            <a:off x="5922254" y="3569311"/>
            <a:ext cx="5433204" cy="365125"/>
          </a:xfrm>
        </p:spPr>
        <p:txBody>
          <a:bodyPr vert="horz" lIns="91440" tIns="45720" rIns="91440" bIns="45720" rtlCol="0" anchor="t">
            <a:noAutofit/>
          </a:bodyPr>
          <a:lstStyle/>
          <a:p>
            <a:r>
              <a:rPr lang="en-ZA" noProof="1"/>
              <a:t>DESIGN</a:t>
            </a:r>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24"/>
          </p:nvPr>
        </p:nvSpPr>
        <p:spPr>
          <a:xfrm>
            <a:off x="5921828" y="3898736"/>
            <a:ext cx="5431971" cy="557950"/>
          </a:xfrm>
        </p:spPr>
        <p:txBody>
          <a:bodyPr>
            <a:normAutofit/>
          </a:bodyPr>
          <a:lstStyle/>
          <a:p>
            <a:r>
              <a:rPr lang="en-ZA" noProof="1"/>
              <a:t>We believe people need more products specifically dedicated to this niche market</a:t>
            </a:r>
          </a:p>
        </p:txBody>
      </p:sp>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25"/>
          </p:nvPr>
        </p:nvSpPr>
        <p:spPr>
          <a:xfrm>
            <a:off x="5922254" y="4669107"/>
            <a:ext cx="5433204" cy="365125"/>
          </a:xfrm>
        </p:spPr>
        <p:txBody>
          <a:bodyPr vert="horz" lIns="91440" tIns="45720" rIns="91440" bIns="45720" rtlCol="0" anchor="t">
            <a:normAutofit lnSpcReduction="10000"/>
          </a:bodyPr>
          <a:lstStyle/>
          <a:p>
            <a:r>
              <a:rPr lang="en-ZA" noProof="1"/>
              <a:t>RESEARCH</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26"/>
          </p:nvPr>
        </p:nvSpPr>
        <p:spPr>
          <a:xfrm>
            <a:off x="5921828" y="4998532"/>
            <a:ext cx="5431971" cy="557950"/>
          </a:xfrm>
        </p:spPr>
        <p:txBody>
          <a:bodyPr>
            <a:normAutofit/>
          </a:bodyPr>
          <a:lstStyle/>
          <a:p>
            <a:r>
              <a:rPr lang="en-ZA" noProof="1"/>
              <a:t>Minimalist and easy to use </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20XX</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a:lstStyle/>
          <a:p>
            <a:r>
              <a:rPr lang="en-ZA" dirty="0"/>
              <a:t>Pitch Deck</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12</a:t>
            </a:fld>
            <a:endParaRPr lang="en-ZA" dirty="0"/>
          </a:p>
        </p:txBody>
      </p:sp>
      <p:pic>
        <p:nvPicPr>
          <p:cNvPr id="12" name="Picture 11">
            <a:extLst>
              <a:ext uri="{FF2B5EF4-FFF2-40B4-BE49-F238E27FC236}">
                <a16:creationId xmlns:a16="http://schemas.microsoft.com/office/drawing/2014/main" id="{B2E0843D-C6F5-4840-AB94-34090601214E}"/>
              </a:ext>
            </a:extLst>
          </p:cNvPr>
          <p:cNvPicPr>
            <a:picLocks noChangeAspect="1"/>
          </p:cNvPicPr>
          <p:nvPr/>
        </p:nvPicPr>
        <p:blipFill rotWithShape="1">
          <a:blip r:embed="rId2"/>
          <a:srcRect l="-1454" t="1314" r="1454" b="-776"/>
          <a:stretch/>
        </p:blipFill>
        <p:spPr>
          <a:xfrm>
            <a:off x="5215098" y="140311"/>
            <a:ext cx="5947172" cy="6858000"/>
          </a:xfrm>
          <a:prstGeom prst="rect">
            <a:avLst/>
          </a:prstGeom>
        </p:spPr>
      </p:pic>
    </p:spTree>
    <p:extLst>
      <p:ext uri="{BB962C8B-B14F-4D97-AF65-F5344CB8AC3E}">
        <p14:creationId xmlns:p14="http://schemas.microsoft.com/office/powerpoint/2010/main" val="2069393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422067" y="2679999"/>
            <a:ext cx="8421688" cy="2739826"/>
          </a:xfrm>
        </p:spPr>
        <p:txBody>
          <a:bodyPr/>
          <a:lstStyle/>
          <a:p>
            <a:r>
              <a:rPr lang="en-US" dirty="0"/>
              <a:t>Make your image</a:t>
            </a:r>
            <a:br>
              <a:rPr lang="en-US" dirty="0"/>
            </a:br>
            <a:r>
              <a:rPr lang="en-US" dirty="0"/>
              <a:t> darker or brighter</a:t>
            </a:r>
            <a:br>
              <a:rPr lang="en-US" dirty="0"/>
            </a:br>
            <a:r>
              <a:rPr lang="en-US" dirty="0"/>
              <a:t> to have strong data set!</a:t>
            </a:r>
          </a:p>
        </p:txBody>
      </p:sp>
      <p:sp>
        <p:nvSpPr>
          <p:cNvPr id="5" name="Content Placeholder 4">
            <a:extLst>
              <a:ext uri="{FF2B5EF4-FFF2-40B4-BE49-F238E27FC236}">
                <a16:creationId xmlns:a16="http://schemas.microsoft.com/office/drawing/2014/main" id="{CF515C5D-2CDB-4E66-B2B8-1451BC44247F}"/>
              </a:ext>
            </a:extLst>
          </p:cNvPr>
          <p:cNvSpPr>
            <a:spLocks noGrp="1"/>
          </p:cNvSpPr>
          <p:nvPr>
            <p:ph type="body" idx="13"/>
          </p:nvPr>
        </p:nvSpPr>
        <p:spPr>
          <a:xfrm>
            <a:off x="8066421" y="2776936"/>
            <a:ext cx="2882475" cy="823912"/>
          </a:xfrm>
        </p:spPr>
        <p:txBody>
          <a:bodyPr vert="horz" lIns="91440" tIns="45720" rIns="91440" bIns="45720" rtlCol="0" anchor="b">
            <a:normAutofit/>
          </a:bodyPr>
          <a:lstStyle/>
          <a:p>
            <a:r>
              <a:rPr lang="en-ZA" dirty="0"/>
              <a:t>$2 Billion</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sz="half" idx="14"/>
          </p:nvPr>
        </p:nvSpPr>
        <p:spPr>
          <a:xfrm>
            <a:off x="8066421" y="3834606"/>
            <a:ext cx="2882475" cy="1997867"/>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pic>
        <p:nvPicPr>
          <p:cNvPr id="13" name="Picture 12">
            <a:extLst>
              <a:ext uri="{FF2B5EF4-FFF2-40B4-BE49-F238E27FC236}">
                <a16:creationId xmlns:a16="http://schemas.microsoft.com/office/drawing/2014/main" id="{4C1118F4-4F2C-4077-80C2-91CB71A0C2C8}"/>
              </a:ext>
            </a:extLst>
          </p:cNvPr>
          <p:cNvPicPr>
            <a:picLocks noChangeAspect="1"/>
          </p:cNvPicPr>
          <p:nvPr/>
        </p:nvPicPr>
        <p:blipFill rotWithShape="1">
          <a:blip r:embed="rId2"/>
          <a:srcRect l="2477" t="1991" r="1035"/>
          <a:stretch/>
        </p:blipFill>
        <p:spPr>
          <a:xfrm>
            <a:off x="5715000" y="136525"/>
            <a:ext cx="6119327" cy="6721475"/>
          </a:xfrm>
          <a:prstGeom prst="rect">
            <a:avLst/>
          </a:prstGeom>
        </p:spPr>
      </p:pic>
    </p:spTree>
    <p:extLst>
      <p:ext uri="{BB962C8B-B14F-4D97-AF65-F5344CB8AC3E}">
        <p14:creationId xmlns:p14="http://schemas.microsoft.com/office/powerpoint/2010/main" val="2121178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328205" y="3989537"/>
            <a:ext cx="5541254" cy="1325563"/>
          </a:xfrm>
        </p:spPr>
        <p:txBody>
          <a:bodyPr/>
          <a:lstStyle/>
          <a:p>
            <a:r>
              <a:rPr lang="en-US" dirty="0"/>
              <a:t>Various noise you can add </a:t>
            </a:r>
            <a:br>
              <a:rPr lang="en-US" dirty="0"/>
            </a:br>
            <a:r>
              <a:rPr lang="en-US" dirty="0"/>
              <a:t>in any intensity</a:t>
            </a:r>
          </a:p>
        </p:txBody>
      </p:sp>
      <p:pic>
        <p:nvPicPr>
          <p:cNvPr id="18" name="Picture 17">
            <a:extLst>
              <a:ext uri="{FF2B5EF4-FFF2-40B4-BE49-F238E27FC236}">
                <a16:creationId xmlns:a16="http://schemas.microsoft.com/office/drawing/2014/main" id="{4354456E-EF3D-4288-ACC5-A3D97FBCA18B}"/>
              </a:ext>
            </a:extLst>
          </p:cNvPr>
          <p:cNvPicPr>
            <a:picLocks noChangeAspect="1"/>
          </p:cNvPicPr>
          <p:nvPr/>
        </p:nvPicPr>
        <p:blipFill>
          <a:blip r:embed="rId2"/>
          <a:stretch>
            <a:fillRect/>
          </a:stretch>
        </p:blipFill>
        <p:spPr>
          <a:xfrm>
            <a:off x="6322543" y="133529"/>
            <a:ext cx="5869457" cy="6724471"/>
          </a:xfrm>
          <a:prstGeom prst="rect">
            <a:avLst/>
          </a:prstGeom>
        </p:spPr>
      </p:pic>
    </p:spTree>
    <p:extLst>
      <p:ext uri="{BB962C8B-B14F-4D97-AF65-F5344CB8AC3E}">
        <p14:creationId xmlns:p14="http://schemas.microsoft.com/office/powerpoint/2010/main" val="1057409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4536212" y="179309"/>
            <a:ext cx="5431971" cy="2613318"/>
          </a:xfrm>
        </p:spPr>
        <p:txBody>
          <a:bodyPr>
            <a:normAutofit/>
          </a:bodyPr>
          <a:lstStyle/>
          <a:p>
            <a:r>
              <a:rPr lang="en-US" dirty="0"/>
              <a:t>Have </a:t>
            </a:r>
            <a:br>
              <a:rPr lang="en-US" dirty="0"/>
            </a:br>
            <a:r>
              <a:rPr lang="en-US" dirty="0"/>
              <a:t>blur</a:t>
            </a:r>
            <a:br>
              <a:rPr lang="en-US" dirty="0"/>
            </a:br>
            <a:r>
              <a:rPr lang="en-US" dirty="0"/>
              <a:t>image</a:t>
            </a:r>
            <a:br>
              <a:rPr lang="en-US" dirty="0"/>
            </a:br>
            <a:r>
              <a:rPr lang="en-US" dirty="0"/>
              <a:t>in </a:t>
            </a:r>
            <a:br>
              <a:rPr lang="en-US" dirty="0"/>
            </a:br>
            <a:r>
              <a:rPr lang="en-US" dirty="0"/>
              <a:t>three </a:t>
            </a:r>
            <a:br>
              <a:rPr lang="en-US" dirty="0"/>
            </a:br>
            <a:r>
              <a:rPr lang="en-US" dirty="0"/>
              <a:t>style</a:t>
            </a:r>
          </a:p>
        </p:txBody>
      </p:sp>
      <p:sp>
        <p:nvSpPr>
          <p:cNvPr id="4" name="Date Placeholder 3">
            <a:extLst>
              <a:ext uri="{FF2B5EF4-FFF2-40B4-BE49-F238E27FC236}">
                <a16:creationId xmlns:a16="http://schemas.microsoft.com/office/drawing/2014/main" id="{7FDC0E0A-2715-4BF9-8659-0ED8629BA242}"/>
              </a:ext>
            </a:extLst>
          </p:cNvPr>
          <p:cNvSpPr>
            <a:spLocks noGrp="1"/>
          </p:cNvSpPr>
          <p:nvPr>
            <p:ph type="dt" sz="half" idx="10"/>
          </p:nvPr>
        </p:nvSpPr>
        <p:spPr>
          <a:xfrm>
            <a:off x="838200" y="6356350"/>
            <a:ext cx="2743200" cy="365125"/>
          </a:xfrm>
        </p:spPr>
        <p:txBody>
          <a:bodyPr/>
          <a:lstStyle/>
          <a:p>
            <a:r>
              <a:rPr lang="en-US" dirty="0"/>
              <a:t>20XX</a:t>
            </a:r>
          </a:p>
        </p:txBody>
      </p:sp>
      <p:pic>
        <p:nvPicPr>
          <p:cNvPr id="21" name="Picture 20">
            <a:extLst>
              <a:ext uri="{FF2B5EF4-FFF2-40B4-BE49-F238E27FC236}">
                <a16:creationId xmlns:a16="http://schemas.microsoft.com/office/drawing/2014/main" id="{E65C3E51-8784-43CF-AC0F-7D32ADEE3BDF}"/>
              </a:ext>
            </a:extLst>
          </p:cNvPr>
          <p:cNvPicPr>
            <a:picLocks noChangeAspect="1"/>
          </p:cNvPicPr>
          <p:nvPr/>
        </p:nvPicPr>
        <p:blipFill rotWithShape="1">
          <a:blip r:embed="rId2"/>
          <a:srcRect l="1572" t="1991" r="1632"/>
          <a:stretch/>
        </p:blipFill>
        <p:spPr>
          <a:xfrm>
            <a:off x="6096000" y="0"/>
            <a:ext cx="6001265" cy="6858000"/>
          </a:xfrm>
          <a:prstGeom prst="rect">
            <a:avLst/>
          </a:prstGeom>
        </p:spPr>
      </p:pic>
    </p:spTree>
    <p:extLst>
      <p:ext uri="{BB962C8B-B14F-4D97-AF65-F5344CB8AC3E}">
        <p14:creationId xmlns:p14="http://schemas.microsoft.com/office/powerpoint/2010/main" val="1472106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10472057" y="1897402"/>
            <a:ext cx="1883032" cy="1325563"/>
          </a:xfrm>
        </p:spPr>
        <p:txBody>
          <a:bodyPr lIns="0">
            <a:normAutofit fontScale="90000"/>
          </a:bodyPr>
          <a:lstStyle/>
          <a:p>
            <a:r>
              <a:rPr lang="en-US" dirty="0"/>
              <a:t>Apply</a:t>
            </a:r>
            <a:br>
              <a:rPr lang="en-US" dirty="0"/>
            </a:br>
            <a:r>
              <a:rPr lang="en-US" dirty="0"/>
              <a:t>filter</a:t>
            </a:r>
            <a:br>
              <a:rPr lang="en-US" dirty="0"/>
            </a:br>
            <a:r>
              <a:rPr lang="en-US" dirty="0"/>
              <a:t>in </a:t>
            </a:r>
            <a:br>
              <a:rPr lang="en-US" dirty="0"/>
            </a:br>
            <a:r>
              <a:rPr lang="en-US" dirty="0"/>
              <a:t>special</a:t>
            </a:r>
            <a:br>
              <a:rPr lang="en-US" dirty="0"/>
            </a:br>
            <a:r>
              <a:rPr lang="en-US" dirty="0"/>
              <a:t>cases</a:t>
            </a:r>
          </a:p>
        </p:txBody>
      </p:sp>
      <p:sp>
        <p:nvSpPr>
          <p:cNvPr id="2" name="Date Placeholder 1">
            <a:extLst>
              <a:ext uri="{FF2B5EF4-FFF2-40B4-BE49-F238E27FC236}">
                <a16:creationId xmlns:a16="http://schemas.microsoft.com/office/drawing/2014/main" id="{402600B4-5BE8-447C-8531-6CD75CB45735}"/>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217076FA-2B16-4A6F-9631-8D175CE7886C}"/>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7088B044-C125-4F21-B6E1-ECBEB976215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cxnSp>
        <p:nvCxnSpPr>
          <p:cNvPr id="10" name="Straight Connector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14325C73-0031-48FA-B57C-D2D5D14C339D}"/>
              </a:ext>
            </a:extLst>
          </p:cNvPr>
          <p:cNvPicPr>
            <a:picLocks noChangeAspect="1"/>
          </p:cNvPicPr>
          <p:nvPr/>
        </p:nvPicPr>
        <p:blipFill rotWithShape="1">
          <a:blip r:embed="rId2"/>
          <a:srcRect l="1115" t="1967" r="9190"/>
          <a:stretch/>
        </p:blipFill>
        <p:spPr>
          <a:xfrm>
            <a:off x="382472" y="365124"/>
            <a:ext cx="9795671" cy="5915932"/>
          </a:xfrm>
          <a:prstGeom prst="rect">
            <a:avLst/>
          </a:prstGeom>
        </p:spPr>
      </p:pic>
    </p:spTree>
    <p:extLst>
      <p:ext uri="{BB962C8B-B14F-4D97-AF65-F5344CB8AC3E}">
        <p14:creationId xmlns:p14="http://schemas.microsoft.com/office/powerpoint/2010/main" val="460935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1003300" y="565236"/>
            <a:ext cx="4635500" cy="1325563"/>
          </a:xfrm>
        </p:spPr>
        <p:txBody>
          <a:bodyPr anchor="ctr">
            <a:normAutofit/>
          </a:bodyPr>
          <a:lstStyle/>
          <a:p>
            <a:r>
              <a:rPr lang="en-US" dirty="0"/>
              <a:t>Fast augmentation</a:t>
            </a:r>
          </a:p>
        </p:txBody>
      </p:sp>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67A559BE-816C-475D-9ADA-DDFDF14A41D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A8597536-70D1-46C0-A2A2-51A6BB21DB2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pic>
        <p:nvPicPr>
          <p:cNvPr id="8" name="Picture 7">
            <a:extLst>
              <a:ext uri="{FF2B5EF4-FFF2-40B4-BE49-F238E27FC236}">
                <a16:creationId xmlns:a16="http://schemas.microsoft.com/office/drawing/2014/main" id="{221FFCA5-521A-4CD6-B81D-002ADC0E23DD}"/>
              </a:ext>
            </a:extLst>
          </p:cNvPr>
          <p:cNvPicPr>
            <a:picLocks noChangeAspect="1"/>
          </p:cNvPicPr>
          <p:nvPr/>
        </p:nvPicPr>
        <p:blipFill rotWithShape="1">
          <a:blip r:embed="rId2"/>
          <a:srcRect l="1934" t="1703" r="1659"/>
          <a:stretch/>
        </p:blipFill>
        <p:spPr>
          <a:xfrm>
            <a:off x="6277233" y="136525"/>
            <a:ext cx="5733535" cy="6741211"/>
          </a:xfrm>
          <a:prstGeom prst="rect">
            <a:avLst/>
          </a:prstGeom>
        </p:spPr>
      </p:pic>
      <p:sp>
        <p:nvSpPr>
          <p:cNvPr id="9" name="TextBox 8">
            <a:extLst>
              <a:ext uri="{FF2B5EF4-FFF2-40B4-BE49-F238E27FC236}">
                <a16:creationId xmlns:a16="http://schemas.microsoft.com/office/drawing/2014/main" id="{C542EAE0-F9BB-4853-A411-2B21B51D47D3}"/>
              </a:ext>
            </a:extLst>
          </p:cNvPr>
          <p:cNvSpPr txBox="1"/>
          <p:nvPr/>
        </p:nvSpPr>
        <p:spPr>
          <a:xfrm>
            <a:off x="1285103" y="3107911"/>
            <a:ext cx="4353697" cy="1015663"/>
          </a:xfrm>
          <a:prstGeom prst="rect">
            <a:avLst/>
          </a:prstGeom>
          <a:noFill/>
        </p:spPr>
        <p:txBody>
          <a:bodyPr wrap="square" rtlCol="0">
            <a:spAutoFit/>
          </a:bodyPr>
          <a:lstStyle/>
          <a:p>
            <a:r>
              <a:rPr lang="en-US" sz="2000" dirty="0"/>
              <a:t>Apply all augmentation in a single window and one click to have double data with this parameters!</a:t>
            </a:r>
          </a:p>
        </p:txBody>
      </p:sp>
    </p:spTree>
    <p:extLst>
      <p:ext uri="{BB962C8B-B14F-4D97-AF65-F5344CB8AC3E}">
        <p14:creationId xmlns:p14="http://schemas.microsoft.com/office/powerpoint/2010/main" val="566997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4834324" y="222893"/>
            <a:ext cx="5111750" cy="562232"/>
          </a:xfrm>
        </p:spPr>
        <p:txBody>
          <a:bodyPr/>
          <a:lstStyle/>
          <a:p>
            <a:r>
              <a:rPr lang="en-US" dirty="0"/>
              <a:t>SPLIT TO TRAIN\TEST</a:t>
            </a:r>
          </a:p>
        </p:txBody>
      </p:sp>
      <p:sp>
        <p:nvSpPr>
          <p:cNvPr id="4" name="Date Placeholder 3">
            <a:extLst>
              <a:ext uri="{FF2B5EF4-FFF2-40B4-BE49-F238E27FC236}">
                <a16:creationId xmlns:a16="http://schemas.microsoft.com/office/drawing/2014/main" id="{13F8C8B5-F6EC-489B-BD0F-CD89A73CAB3A}"/>
              </a:ext>
            </a:extLst>
          </p:cNvPr>
          <p:cNvSpPr>
            <a:spLocks noGrp="1"/>
          </p:cNvSpPr>
          <p:nvPr>
            <p:ph type="dt" sz="half" idx="10"/>
          </p:nvPr>
        </p:nvSpPr>
        <p:spPr>
          <a:xfrm>
            <a:off x="838200" y="6356350"/>
            <a:ext cx="2743200" cy="365125"/>
          </a:xfrm>
        </p:spPr>
        <p:txBody>
          <a:bodyPr/>
          <a:lstStyle/>
          <a:p>
            <a:r>
              <a:rPr lang="en-US" dirty="0"/>
              <a:t>20XX</a:t>
            </a: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pic>
        <p:nvPicPr>
          <p:cNvPr id="10" name="Picture 9">
            <a:extLst>
              <a:ext uri="{FF2B5EF4-FFF2-40B4-BE49-F238E27FC236}">
                <a16:creationId xmlns:a16="http://schemas.microsoft.com/office/drawing/2014/main" id="{54D20B2D-4D0C-41FA-ABBF-27DBE6C59C3A}"/>
              </a:ext>
            </a:extLst>
          </p:cNvPr>
          <p:cNvPicPr>
            <a:picLocks noChangeAspect="1"/>
          </p:cNvPicPr>
          <p:nvPr/>
        </p:nvPicPr>
        <p:blipFill rotWithShape="1">
          <a:blip r:embed="rId2"/>
          <a:srcRect l="1030" t="2292" r="690" b="6506"/>
          <a:stretch/>
        </p:blipFill>
        <p:spPr>
          <a:xfrm>
            <a:off x="531340" y="2650525"/>
            <a:ext cx="8340813" cy="3744097"/>
          </a:xfrm>
          <a:prstGeom prst="rect">
            <a:avLst/>
          </a:prstGeom>
        </p:spPr>
      </p:pic>
      <p:sp>
        <p:nvSpPr>
          <p:cNvPr id="11" name="TextBox 10">
            <a:extLst>
              <a:ext uri="{FF2B5EF4-FFF2-40B4-BE49-F238E27FC236}">
                <a16:creationId xmlns:a16="http://schemas.microsoft.com/office/drawing/2014/main" id="{3B6E3E69-0715-46D5-AD4F-B5FCDC5B56A6}"/>
              </a:ext>
            </a:extLst>
          </p:cNvPr>
          <p:cNvSpPr txBox="1"/>
          <p:nvPr/>
        </p:nvSpPr>
        <p:spPr>
          <a:xfrm>
            <a:off x="5684109" y="1145463"/>
            <a:ext cx="4905632" cy="1200329"/>
          </a:xfrm>
          <a:prstGeom prst="rect">
            <a:avLst/>
          </a:prstGeom>
          <a:noFill/>
        </p:spPr>
        <p:txBody>
          <a:bodyPr wrap="square" rtlCol="0">
            <a:spAutoFit/>
          </a:bodyPr>
          <a:lstStyle/>
          <a:p>
            <a:r>
              <a:rPr lang="en-US" dirty="0"/>
              <a:t>In any data set you need some data for train and some for test. All you have to do is enter the percentage of it ang get split data in two different folder randomly !</a:t>
            </a:r>
          </a:p>
        </p:txBody>
      </p:sp>
    </p:spTree>
    <p:extLst>
      <p:ext uri="{BB962C8B-B14F-4D97-AF65-F5344CB8AC3E}">
        <p14:creationId xmlns:p14="http://schemas.microsoft.com/office/powerpoint/2010/main" val="920173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702774" y="1603379"/>
            <a:ext cx="6215449" cy="1524735"/>
          </a:xfrm>
        </p:spPr>
        <p:txBody>
          <a:bodyPr/>
          <a:lstStyle/>
          <a:p>
            <a:r>
              <a:rPr lang="en-US" dirty="0"/>
              <a:t>THANKs for watching</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BE12-21A9-4774-8BA1-D713E82E4572}"/>
              </a:ext>
            </a:extLst>
          </p:cNvPr>
          <p:cNvSpPr>
            <a:spLocks noGrp="1"/>
          </p:cNvSpPr>
          <p:nvPr>
            <p:ph type="ctrTitle"/>
          </p:nvPr>
        </p:nvSpPr>
        <p:spPr>
          <a:xfrm>
            <a:off x="9561555" y="-283176"/>
            <a:ext cx="4179570" cy="1715531"/>
          </a:xfrm>
        </p:spPr>
        <p:txBody>
          <a:bodyPr/>
          <a:lstStyle/>
          <a:p>
            <a:r>
              <a:rPr lang="en-US" dirty="0"/>
              <a:t>preview</a:t>
            </a:r>
          </a:p>
        </p:txBody>
      </p:sp>
      <p:pic>
        <p:nvPicPr>
          <p:cNvPr id="4" name="Picture 3">
            <a:extLst>
              <a:ext uri="{FF2B5EF4-FFF2-40B4-BE49-F238E27FC236}">
                <a16:creationId xmlns:a16="http://schemas.microsoft.com/office/drawing/2014/main" id="{6FBE293B-A9BA-426D-BE87-556F5F21D7E5}"/>
              </a:ext>
            </a:extLst>
          </p:cNvPr>
          <p:cNvPicPr>
            <a:picLocks noChangeAspect="1"/>
          </p:cNvPicPr>
          <p:nvPr/>
        </p:nvPicPr>
        <p:blipFill rotWithShape="1">
          <a:blip r:embed="rId2"/>
          <a:srcRect l="1074" t="2340" r="1452" b="3006"/>
          <a:stretch/>
        </p:blipFill>
        <p:spPr>
          <a:xfrm>
            <a:off x="5270500" y="1737155"/>
            <a:ext cx="6527800" cy="3606800"/>
          </a:xfrm>
          <a:prstGeom prst="rect">
            <a:avLst/>
          </a:prstGeom>
        </p:spPr>
      </p:pic>
    </p:spTree>
    <p:extLst>
      <p:ext uri="{BB962C8B-B14F-4D97-AF65-F5344CB8AC3E}">
        <p14:creationId xmlns:p14="http://schemas.microsoft.com/office/powerpoint/2010/main" val="3993081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831773" y="291547"/>
            <a:ext cx="3171825" cy="517208"/>
          </a:xfrm>
        </p:spPr>
        <p:txBody>
          <a:bodyPr/>
          <a:lstStyle/>
          <a:p>
            <a:r>
              <a:rPr lang="en-ZA" dirty="0"/>
              <a:t>menu</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dirty="0"/>
              <a:t>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3</a:t>
            </a:fld>
            <a:endParaRPr lang="en-ZA" dirty="0"/>
          </a:p>
        </p:txBody>
      </p:sp>
      <p:sp>
        <p:nvSpPr>
          <p:cNvPr id="9" name="TextBox 8">
            <a:extLst>
              <a:ext uri="{FF2B5EF4-FFF2-40B4-BE49-F238E27FC236}">
                <a16:creationId xmlns:a16="http://schemas.microsoft.com/office/drawing/2014/main" id="{1B6A11A4-0126-4F3E-BDF5-52AD79AF7F85}"/>
              </a:ext>
            </a:extLst>
          </p:cNvPr>
          <p:cNvSpPr txBox="1"/>
          <p:nvPr/>
        </p:nvSpPr>
        <p:spPr>
          <a:xfrm>
            <a:off x="643073" y="1058875"/>
            <a:ext cx="5452927" cy="5170646"/>
          </a:xfrm>
          <a:prstGeom prst="rect">
            <a:avLst/>
          </a:prstGeom>
          <a:noFill/>
        </p:spPr>
        <p:txBody>
          <a:bodyPr wrap="square" rtlCol="0">
            <a:spAutoFit/>
          </a:bodyPr>
          <a:lstStyle/>
          <a:p>
            <a:r>
              <a:rPr lang="en-US" sz="2200" dirty="0">
                <a:solidFill>
                  <a:schemeClr val="bg1"/>
                </a:solidFill>
              </a:rPr>
              <a:t>Upload  your images</a:t>
            </a:r>
          </a:p>
          <a:p>
            <a:r>
              <a:rPr lang="en-US" sz="2200" dirty="0">
                <a:solidFill>
                  <a:schemeClr val="bg1"/>
                </a:solidFill>
              </a:rPr>
              <a:t>You can do:</a:t>
            </a:r>
          </a:p>
          <a:p>
            <a:pPr marL="285750" indent="-285750">
              <a:buFont typeface="Arial" panose="020B0604020202020204" pitchFamily="34" charset="0"/>
              <a:buChar char="•"/>
            </a:pPr>
            <a:r>
              <a:rPr lang="en-US" sz="2200" dirty="0">
                <a:solidFill>
                  <a:schemeClr val="bg1"/>
                </a:solidFill>
              </a:rPr>
              <a:t>add labels and tags</a:t>
            </a:r>
          </a:p>
          <a:p>
            <a:pPr marL="285750" indent="-285750">
              <a:buFont typeface="Arial" panose="020B0604020202020204" pitchFamily="34" charset="0"/>
              <a:buChar char="•"/>
            </a:pPr>
            <a:r>
              <a:rPr lang="en-US" sz="2200" dirty="0">
                <a:solidFill>
                  <a:schemeClr val="bg1"/>
                </a:solidFill>
              </a:rPr>
              <a:t>Resize your images</a:t>
            </a:r>
          </a:p>
          <a:p>
            <a:pPr marL="285750" indent="-285750">
              <a:buFont typeface="Arial" panose="020B0604020202020204" pitchFamily="34" charset="0"/>
              <a:buChar char="•"/>
            </a:pPr>
            <a:r>
              <a:rPr lang="en-US" sz="2200" dirty="0">
                <a:solidFill>
                  <a:schemeClr val="bg1"/>
                </a:solidFill>
              </a:rPr>
              <a:t>Flip horizontal or vertical</a:t>
            </a:r>
          </a:p>
          <a:p>
            <a:pPr marL="285750" indent="-285750">
              <a:buFont typeface="Arial" panose="020B0604020202020204" pitchFamily="34" charset="0"/>
              <a:buChar char="•"/>
            </a:pPr>
            <a:r>
              <a:rPr lang="en-US" sz="2200" dirty="0">
                <a:solidFill>
                  <a:schemeClr val="bg1"/>
                </a:solidFill>
              </a:rPr>
              <a:t>Crop your image</a:t>
            </a:r>
          </a:p>
          <a:p>
            <a:pPr marL="285750" indent="-285750">
              <a:buFont typeface="Arial" panose="020B0604020202020204" pitchFamily="34" charset="0"/>
              <a:buChar char="•"/>
            </a:pPr>
            <a:r>
              <a:rPr lang="en-US" sz="2200" dirty="0">
                <a:solidFill>
                  <a:schemeClr val="bg1"/>
                </a:solidFill>
              </a:rPr>
              <a:t>Rotate your image</a:t>
            </a:r>
          </a:p>
          <a:p>
            <a:pPr marL="285750" indent="-285750">
              <a:buFont typeface="Arial" panose="020B0604020202020204" pitchFamily="34" charset="0"/>
              <a:buChar char="•"/>
            </a:pPr>
            <a:r>
              <a:rPr lang="en-US" sz="2200" dirty="0">
                <a:solidFill>
                  <a:schemeClr val="bg1"/>
                </a:solidFill>
              </a:rPr>
              <a:t>Change brightness</a:t>
            </a:r>
          </a:p>
          <a:p>
            <a:pPr marL="285750" indent="-285750">
              <a:buFont typeface="Arial" panose="020B0604020202020204" pitchFamily="34" charset="0"/>
              <a:buChar char="•"/>
            </a:pPr>
            <a:r>
              <a:rPr lang="en-US" sz="2200" dirty="0">
                <a:solidFill>
                  <a:schemeClr val="bg1"/>
                </a:solidFill>
              </a:rPr>
              <a:t>Add noise</a:t>
            </a:r>
          </a:p>
          <a:p>
            <a:pPr marL="285750" indent="-285750">
              <a:buFont typeface="Arial" panose="020B0604020202020204" pitchFamily="34" charset="0"/>
              <a:buChar char="•"/>
            </a:pPr>
            <a:r>
              <a:rPr lang="en-US" sz="2200" dirty="0">
                <a:solidFill>
                  <a:schemeClr val="bg1"/>
                </a:solidFill>
              </a:rPr>
              <a:t>Blur it</a:t>
            </a:r>
          </a:p>
          <a:p>
            <a:pPr marL="285750" indent="-285750">
              <a:buFont typeface="Arial" panose="020B0604020202020204" pitchFamily="34" charset="0"/>
              <a:buChar char="•"/>
            </a:pPr>
            <a:r>
              <a:rPr lang="en-US" sz="2200" dirty="0">
                <a:solidFill>
                  <a:schemeClr val="bg1"/>
                </a:solidFill>
              </a:rPr>
              <a:t>Add a filter</a:t>
            </a:r>
          </a:p>
          <a:p>
            <a:endParaRPr lang="en-US" sz="2200" dirty="0">
              <a:solidFill>
                <a:schemeClr val="bg1"/>
              </a:solidFill>
            </a:endParaRPr>
          </a:p>
          <a:p>
            <a:r>
              <a:rPr lang="en-US" sz="2200" dirty="0">
                <a:solidFill>
                  <a:schemeClr val="bg1"/>
                </a:solidFill>
              </a:rPr>
              <a:t>Finally split it to train and test data</a:t>
            </a:r>
          </a:p>
          <a:p>
            <a:r>
              <a:rPr lang="en-US" sz="2200" dirty="0">
                <a:solidFill>
                  <a:schemeClr val="bg1"/>
                </a:solidFill>
              </a:rPr>
              <a:t>Or</a:t>
            </a:r>
          </a:p>
          <a:p>
            <a:r>
              <a:rPr lang="en-US" sz="2200" dirty="0">
                <a:solidFill>
                  <a:schemeClr val="bg1"/>
                </a:solidFill>
              </a:rPr>
              <a:t>You can use fast mode</a:t>
            </a:r>
          </a:p>
        </p:txBody>
      </p:sp>
    </p:spTree>
    <p:extLst>
      <p:ext uri="{BB962C8B-B14F-4D97-AF65-F5344CB8AC3E}">
        <p14:creationId xmlns:p14="http://schemas.microsoft.com/office/powerpoint/2010/main" val="2243494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07C5B624-4A2C-4452-BC32-6CD4EA5FD36B}"/>
              </a:ext>
            </a:extLst>
          </p:cNvPr>
          <p:cNvSpPr>
            <a:spLocks noGrp="1"/>
          </p:cNvSpPr>
          <p:nvPr>
            <p:ph type="dt" sz="half" idx="2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53C22B4D-F04C-4DEF-AF3A-4804BD40E9AC}"/>
              </a:ext>
            </a:extLst>
          </p:cNvPr>
          <p:cNvSpPr>
            <a:spLocks noGrp="1"/>
          </p:cNvSpPr>
          <p:nvPr>
            <p:ph type="ftr" sz="quarter" idx="21"/>
          </p:nvPr>
        </p:nvSpPr>
        <p:spPr/>
        <p:txBody>
          <a:bodyPr/>
          <a:lstStyle/>
          <a:p>
            <a:r>
              <a:rPr lang="en-US"/>
              <a:t>Pitch Deck</a:t>
            </a:r>
            <a:endParaRPr lang="en-US" dirty="0"/>
          </a:p>
        </p:txBody>
      </p:sp>
      <p:sp>
        <p:nvSpPr>
          <p:cNvPr id="11" name="Slide Number Placeholder 10">
            <a:extLst>
              <a:ext uri="{FF2B5EF4-FFF2-40B4-BE49-F238E27FC236}">
                <a16:creationId xmlns:a16="http://schemas.microsoft.com/office/drawing/2014/main" id="{1A0369CA-66F1-4095-9344-BBA93ABD762C}"/>
              </a:ext>
            </a:extLst>
          </p:cNvPr>
          <p:cNvSpPr>
            <a:spLocks noGrp="1"/>
          </p:cNvSpPr>
          <p:nvPr>
            <p:ph type="sldNum" sz="quarter" idx="22"/>
          </p:nvPr>
        </p:nvSpPr>
        <p:spPr/>
        <p:txBody>
          <a:bodyPr/>
          <a:lstStyle/>
          <a:p>
            <a:fld id="{B5CEABB6-07DC-46E8-9B57-56EC44A396E5}" type="slidenum">
              <a:rPr lang="en-US" smtClean="0"/>
              <a:pPr/>
              <a:t>4</a:t>
            </a:fld>
            <a:endParaRPr lang="en-US" dirty="0"/>
          </a:p>
        </p:txBody>
      </p:sp>
      <p:pic>
        <p:nvPicPr>
          <p:cNvPr id="13" name="Picture 12">
            <a:extLst>
              <a:ext uri="{FF2B5EF4-FFF2-40B4-BE49-F238E27FC236}">
                <a16:creationId xmlns:a16="http://schemas.microsoft.com/office/drawing/2014/main" id="{17E58CDF-27BB-4BEA-AECA-1056F18EEFEA}"/>
              </a:ext>
            </a:extLst>
          </p:cNvPr>
          <p:cNvPicPr>
            <a:picLocks noChangeAspect="1"/>
          </p:cNvPicPr>
          <p:nvPr/>
        </p:nvPicPr>
        <p:blipFill rotWithShape="1">
          <a:blip r:embed="rId2"/>
          <a:srcRect b="3679"/>
          <a:stretch/>
        </p:blipFill>
        <p:spPr>
          <a:xfrm>
            <a:off x="0" y="972156"/>
            <a:ext cx="6096000" cy="4327390"/>
          </a:xfrm>
          <a:prstGeom prst="rect">
            <a:avLst/>
          </a:prstGeom>
        </p:spPr>
      </p:pic>
      <p:pic>
        <p:nvPicPr>
          <p:cNvPr id="15" name="Picture 14">
            <a:extLst>
              <a:ext uri="{FF2B5EF4-FFF2-40B4-BE49-F238E27FC236}">
                <a16:creationId xmlns:a16="http://schemas.microsoft.com/office/drawing/2014/main" id="{6A9E569B-3F0D-4379-AD5D-29CD7543D0D1}"/>
              </a:ext>
            </a:extLst>
          </p:cNvPr>
          <p:cNvPicPr>
            <a:picLocks noChangeAspect="1"/>
          </p:cNvPicPr>
          <p:nvPr/>
        </p:nvPicPr>
        <p:blipFill rotWithShape="1">
          <a:blip r:embed="rId3"/>
          <a:srcRect b="3679"/>
          <a:stretch/>
        </p:blipFill>
        <p:spPr>
          <a:xfrm>
            <a:off x="6188766" y="972156"/>
            <a:ext cx="5939660" cy="4327390"/>
          </a:xfrm>
          <a:prstGeom prst="rect">
            <a:avLst/>
          </a:prstGeom>
        </p:spPr>
      </p:pic>
      <p:sp>
        <p:nvSpPr>
          <p:cNvPr id="16" name="TextBox 15">
            <a:extLst>
              <a:ext uri="{FF2B5EF4-FFF2-40B4-BE49-F238E27FC236}">
                <a16:creationId xmlns:a16="http://schemas.microsoft.com/office/drawing/2014/main" id="{8398A1A3-D25B-485F-B46E-8F31E52007D5}"/>
              </a:ext>
            </a:extLst>
          </p:cNvPr>
          <p:cNvSpPr txBox="1"/>
          <p:nvPr/>
        </p:nvSpPr>
        <p:spPr>
          <a:xfrm>
            <a:off x="3167270" y="5579165"/>
            <a:ext cx="6520069" cy="369332"/>
          </a:xfrm>
          <a:prstGeom prst="rect">
            <a:avLst/>
          </a:prstGeom>
          <a:noFill/>
        </p:spPr>
        <p:txBody>
          <a:bodyPr wrap="square" rtlCol="0">
            <a:spAutoFit/>
          </a:bodyPr>
          <a:lstStyle/>
          <a:p>
            <a:r>
              <a:rPr lang="en-US" dirty="0"/>
              <a:t>You can see all of it by scroll down</a:t>
            </a:r>
          </a:p>
        </p:txBody>
      </p:sp>
    </p:spTree>
    <p:extLst>
      <p:ext uri="{BB962C8B-B14F-4D97-AF65-F5344CB8AC3E}">
        <p14:creationId xmlns:p14="http://schemas.microsoft.com/office/powerpoint/2010/main" val="2140660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dirty="0"/>
              <a:t>abilities</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50800" y="1504950"/>
            <a:ext cx="2743200" cy="514350"/>
          </a:xfrm>
        </p:spPr>
        <p:txBody>
          <a:bodyPr vert="horz" lIns="91440" tIns="45720" rIns="91440" bIns="45720" rtlCol="0" anchor="ctr">
            <a:normAutofit/>
          </a:bodyPr>
          <a:lstStyle/>
          <a:p>
            <a:r>
              <a:rPr lang="en-US" b="1" dirty="0" err="1">
                <a:effectLst/>
                <a:latin typeface="Calibri" panose="020F0502020204030204" pitchFamily="34" charset="0"/>
                <a:ea typeface="Times New Roman" panose="02020603050405020304" pitchFamily="18" charset="0"/>
                <a:cs typeface="Arial" panose="020B0604020202020204" pitchFamily="34" charset="0"/>
              </a:rPr>
              <a:t>Ammotate</a:t>
            </a:r>
            <a:r>
              <a:rPr lang="en-US" b="1" dirty="0">
                <a:effectLst/>
                <a:latin typeface="Calibri" panose="020F0502020204030204" pitchFamily="34" charset="0"/>
                <a:ea typeface="Times New Roman" panose="02020603050405020304" pitchFamily="18" charset="0"/>
                <a:cs typeface="Arial" panose="020B0604020202020204" pitchFamily="34" charset="0"/>
              </a:rPr>
              <a:t> –&gt; Tagging</a:t>
            </a:r>
            <a:r>
              <a:rPr lang="en-US" b="1" dirty="0">
                <a:effectLst/>
                <a:latin typeface="Arial" panose="020B0604020202020204" pitchFamily="34" charset="0"/>
                <a:ea typeface="Times New Roman" panose="02020603050405020304" pitchFamily="18" charset="0"/>
              </a:rPr>
              <a:t> </a:t>
            </a:r>
            <a:endParaRPr lang="en-US" sz="1400" b="1" dirty="0"/>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238807" y="2569369"/>
            <a:ext cx="2856139" cy="514350"/>
          </a:xfrm>
        </p:spPr>
        <p:txBody>
          <a:bodyPr/>
          <a:lstStyle/>
          <a:p>
            <a:r>
              <a:rPr lang="en-US" b="1" dirty="0">
                <a:effectLst/>
                <a:latin typeface="Calibri" panose="020F0502020204030204" pitchFamily="34" charset="0"/>
                <a:ea typeface="Times New Roman" panose="02020603050405020304" pitchFamily="18" charset="0"/>
                <a:cs typeface="Arial" panose="020B0604020202020204" pitchFamily="34" charset="0"/>
              </a:rPr>
              <a:t>Preprocessing -&gt;Resize</a:t>
            </a:r>
            <a:endParaRPr lang="en-US" sz="1400" b="1" dirty="0"/>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719364" y="3633788"/>
            <a:ext cx="2743200" cy="514350"/>
          </a:xfrm>
        </p:spPr>
        <p:txBody>
          <a:bodyPr/>
          <a:lstStyle/>
          <a:p>
            <a:r>
              <a:rPr lang="en-US" b="1" dirty="0">
                <a:effectLst/>
                <a:latin typeface="Calibri" panose="020F0502020204030204" pitchFamily="34" charset="0"/>
                <a:ea typeface="Times New Roman" panose="02020603050405020304" pitchFamily="18" charset="0"/>
                <a:cs typeface="Arial" panose="020B0604020202020204" pitchFamily="34" charset="0"/>
              </a:rPr>
              <a:t>Augmentation -&gt; Flip</a:t>
            </a:r>
            <a:r>
              <a:rPr lang="en-US" b="1" dirty="0">
                <a:effectLst/>
                <a:latin typeface="Arial" panose="020B0604020202020204" pitchFamily="34" charset="0"/>
                <a:ea typeface="Times New Roman" panose="02020603050405020304" pitchFamily="18" charset="0"/>
              </a:rPr>
              <a:t> </a:t>
            </a:r>
            <a:endParaRPr lang="en-US" sz="1400" b="1" dirty="0"/>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136822" y="4710114"/>
            <a:ext cx="2909942" cy="514350"/>
          </a:xfrm>
        </p:spPr>
        <p:txBody>
          <a:bodyPr/>
          <a:lstStyle/>
          <a:p>
            <a:r>
              <a:rPr lang="en-US" b="1" dirty="0">
                <a:effectLst/>
                <a:latin typeface="Calibri" panose="020F0502020204030204" pitchFamily="34" charset="0"/>
                <a:ea typeface="Times New Roman" panose="02020603050405020304" pitchFamily="18" charset="0"/>
                <a:cs typeface="Arial" panose="020B0604020202020204" pitchFamily="34" charset="0"/>
              </a:rPr>
              <a:t>Augmentation -&gt; crop</a:t>
            </a:r>
            <a:r>
              <a:rPr lang="en-US" b="1" dirty="0">
                <a:effectLst/>
                <a:latin typeface="Arial" panose="020B0604020202020204" pitchFamily="34" charset="0"/>
                <a:ea typeface="Times New Roman" panose="02020603050405020304" pitchFamily="18" charset="0"/>
              </a:rPr>
              <a:t> </a:t>
            </a:r>
            <a:endParaRPr lang="en-US" sz="1400" b="1" dirty="0"/>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679165"/>
          </a:xfrm>
        </p:spPr>
        <p:txBody>
          <a:bodyPr/>
          <a:lstStyle/>
          <a:p>
            <a:r>
              <a:rPr lang="en-US" sz="1800" dirty="0"/>
              <a:t>Add label to part of image that you want</a:t>
            </a:r>
          </a:p>
          <a:p>
            <a:endParaRPr lang="en-US" dirty="0"/>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73328"/>
            <a:ext cx="5539095" cy="560988"/>
          </a:xfrm>
        </p:spPr>
        <p:txBody>
          <a:bodyPr/>
          <a:lstStyle/>
          <a:p>
            <a:r>
              <a:rPr lang="en-US" sz="1800" dirty="0"/>
              <a:t>resize image</a:t>
            </a:r>
            <a:r>
              <a:rPr lang="fa-IR" sz="1800" dirty="0"/>
              <a:t> </a:t>
            </a:r>
            <a:r>
              <a:rPr lang="en-US" sz="1800" dirty="0"/>
              <a:t> to every size you want</a:t>
            </a:r>
          </a:p>
          <a:p>
            <a:endParaRPr lang="en-US" dirty="0"/>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539095" cy="560988"/>
          </a:xfrm>
        </p:spPr>
        <p:txBody>
          <a:bodyPr/>
          <a:lstStyle/>
          <a:p>
            <a:r>
              <a:rPr lang="en-US" sz="1800" dirty="0"/>
              <a:t>Flip images horizontally or vertically or both</a:t>
            </a:r>
          </a:p>
          <a:p>
            <a:endParaRPr lang="en-US" dirty="0"/>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002285" y="4837460"/>
            <a:ext cx="5724278" cy="1010842"/>
          </a:xfrm>
        </p:spPr>
        <p:txBody>
          <a:bodyPr/>
          <a:lstStyle/>
          <a:p>
            <a:r>
              <a:rPr lang="en-US" sz="1800" dirty="0"/>
              <a:t>Crop a piece of image and save it as another image</a:t>
            </a:r>
          </a:p>
          <a:p>
            <a:endParaRPr lang="en-US" dirty="0"/>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dirty="0"/>
              <a:t>20XX</a:t>
            </a:r>
          </a:p>
        </p:txBody>
      </p:sp>
      <p:sp>
        <p:nvSpPr>
          <p:cNvPr id="80" name="Footer Placeholder 79">
            <a:extLst>
              <a:ext uri="{FF2B5EF4-FFF2-40B4-BE49-F238E27FC236}">
                <a16:creationId xmlns:a16="http://schemas.microsoft.com/office/drawing/2014/main" id="{81398ED2-66DB-46EA-8D89-B07A5C039997}"/>
              </a:ext>
            </a:extLst>
          </p:cNvPr>
          <p:cNvSpPr>
            <a:spLocks noGrp="1"/>
          </p:cNvSpPr>
          <p:nvPr>
            <p:ph type="ftr" sz="quarter" idx="11"/>
          </p:nvPr>
        </p:nvSpPr>
        <p:spPr>
          <a:xfrm>
            <a:off x="6175279" y="6356350"/>
            <a:ext cx="1808712" cy="365125"/>
          </a:xfrm>
        </p:spPr>
        <p:txBody>
          <a:bodyPr/>
          <a:lstStyle/>
          <a:p>
            <a:r>
              <a:rPr lang="en-US" dirty="0"/>
              <a:t>Pitch Deck</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738561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2FA60A9-F0EB-42E4-81DD-594D2AD6CC67}"/>
              </a:ext>
            </a:extLst>
          </p:cNvPr>
          <p:cNvSpPr>
            <a:spLocks noGrp="1"/>
          </p:cNvSpPr>
          <p:nvPr>
            <p:ph type="body" sz="quarter" idx="13"/>
          </p:nvPr>
        </p:nvSpPr>
        <p:spPr>
          <a:xfrm>
            <a:off x="148318" y="1481138"/>
            <a:ext cx="2335390" cy="514350"/>
          </a:xfrm>
        </p:spPr>
        <p:txBody>
          <a:bodyPr/>
          <a:lstStyle/>
          <a:p>
            <a:r>
              <a:rPr lang="en-US" b="1" dirty="0">
                <a:effectLst/>
                <a:latin typeface="Calibri" panose="020F0502020204030204" pitchFamily="34" charset="0"/>
                <a:ea typeface="Times New Roman" panose="02020603050405020304" pitchFamily="18" charset="0"/>
                <a:cs typeface="Arial" panose="020B0604020202020204" pitchFamily="34" charset="0"/>
              </a:rPr>
              <a:t>Augmentation -&gt; rotation</a:t>
            </a:r>
            <a:endParaRPr lang="en-US" sz="1400" b="1" dirty="0"/>
          </a:p>
        </p:txBody>
      </p:sp>
      <p:sp>
        <p:nvSpPr>
          <p:cNvPr id="4" name="Text Placeholder 3">
            <a:extLst>
              <a:ext uri="{FF2B5EF4-FFF2-40B4-BE49-F238E27FC236}">
                <a16:creationId xmlns:a16="http://schemas.microsoft.com/office/drawing/2014/main" id="{E1DC1284-3762-417D-B3E7-2D2837D2F1FF}"/>
              </a:ext>
            </a:extLst>
          </p:cNvPr>
          <p:cNvSpPr>
            <a:spLocks noGrp="1"/>
          </p:cNvSpPr>
          <p:nvPr>
            <p:ph type="body" sz="quarter" idx="14"/>
          </p:nvPr>
        </p:nvSpPr>
        <p:spPr/>
        <p:txBody>
          <a:bodyPr/>
          <a:lstStyle/>
          <a:p>
            <a:r>
              <a:rPr lang="en-US" b="1" dirty="0">
                <a:effectLst/>
                <a:latin typeface="Calibri" panose="020F0502020204030204" pitchFamily="34" charset="0"/>
                <a:ea typeface="Times New Roman" panose="02020603050405020304" pitchFamily="18" charset="0"/>
                <a:cs typeface="Arial" panose="020B0604020202020204" pitchFamily="34" charset="0"/>
              </a:rPr>
              <a:t>Augmentation -&gt; brightness</a:t>
            </a:r>
            <a:endParaRPr lang="en-US" sz="1400" b="1" dirty="0"/>
          </a:p>
        </p:txBody>
      </p:sp>
      <p:sp>
        <p:nvSpPr>
          <p:cNvPr id="5" name="Text Placeholder 4">
            <a:extLst>
              <a:ext uri="{FF2B5EF4-FFF2-40B4-BE49-F238E27FC236}">
                <a16:creationId xmlns:a16="http://schemas.microsoft.com/office/drawing/2014/main" id="{AC5980B7-E598-4C5A-9A38-93A6B8BD1526}"/>
              </a:ext>
            </a:extLst>
          </p:cNvPr>
          <p:cNvSpPr>
            <a:spLocks noGrp="1"/>
          </p:cNvSpPr>
          <p:nvPr>
            <p:ph type="body" sz="quarter" idx="15"/>
          </p:nvPr>
        </p:nvSpPr>
        <p:spPr/>
        <p:txBody>
          <a:bodyPr/>
          <a:lstStyle/>
          <a:p>
            <a:r>
              <a:rPr lang="en-US" b="1" dirty="0">
                <a:effectLst/>
                <a:latin typeface="Calibri" panose="020F0502020204030204" pitchFamily="34" charset="0"/>
                <a:ea typeface="Times New Roman" panose="02020603050405020304" pitchFamily="18" charset="0"/>
                <a:cs typeface="Arial" panose="020B0604020202020204" pitchFamily="34" charset="0"/>
              </a:rPr>
              <a:t>Augmentation -&gt; noise</a:t>
            </a:r>
            <a:r>
              <a:rPr lang="en-US" b="1" dirty="0">
                <a:effectLst/>
                <a:latin typeface="Arial" panose="020B0604020202020204" pitchFamily="34" charset="0"/>
                <a:ea typeface="Times New Roman" panose="02020603050405020304" pitchFamily="18" charset="0"/>
              </a:rPr>
              <a:t> </a:t>
            </a:r>
            <a:endParaRPr lang="en-US" sz="1400" b="1" dirty="0"/>
          </a:p>
        </p:txBody>
      </p:sp>
      <p:sp>
        <p:nvSpPr>
          <p:cNvPr id="6" name="Text Placeholder 5">
            <a:extLst>
              <a:ext uri="{FF2B5EF4-FFF2-40B4-BE49-F238E27FC236}">
                <a16:creationId xmlns:a16="http://schemas.microsoft.com/office/drawing/2014/main" id="{57E86FFF-C2D6-424C-8763-A5233396FB73}"/>
              </a:ext>
            </a:extLst>
          </p:cNvPr>
          <p:cNvSpPr>
            <a:spLocks noGrp="1"/>
          </p:cNvSpPr>
          <p:nvPr>
            <p:ph type="body" sz="quarter" idx="16"/>
          </p:nvPr>
        </p:nvSpPr>
        <p:spPr/>
        <p:txBody>
          <a:bodyPr/>
          <a:lstStyle/>
          <a:p>
            <a:r>
              <a:rPr lang="en-US" b="1" dirty="0">
                <a:effectLst/>
                <a:latin typeface="Calibri" panose="020F0502020204030204" pitchFamily="34" charset="0"/>
                <a:ea typeface="Times New Roman" panose="02020603050405020304" pitchFamily="18" charset="0"/>
                <a:cs typeface="Arial" panose="020B0604020202020204" pitchFamily="34" charset="0"/>
              </a:rPr>
              <a:t>Augmentation -&gt; blurring</a:t>
            </a:r>
            <a:endParaRPr lang="en-US" sz="1400" b="1" dirty="0"/>
          </a:p>
        </p:txBody>
      </p:sp>
      <p:sp>
        <p:nvSpPr>
          <p:cNvPr id="7" name="Text Placeholder 6">
            <a:extLst>
              <a:ext uri="{FF2B5EF4-FFF2-40B4-BE49-F238E27FC236}">
                <a16:creationId xmlns:a16="http://schemas.microsoft.com/office/drawing/2014/main" id="{D2A31A01-E482-47C5-BF39-93FF43BDDACA}"/>
              </a:ext>
            </a:extLst>
          </p:cNvPr>
          <p:cNvSpPr>
            <a:spLocks noGrp="1"/>
          </p:cNvSpPr>
          <p:nvPr>
            <p:ph type="body" sz="quarter" idx="17"/>
          </p:nvPr>
        </p:nvSpPr>
        <p:spPr/>
        <p:txBody>
          <a:bodyPr>
            <a:normAutofit/>
          </a:bodyPr>
          <a:lstStyle/>
          <a:p>
            <a:r>
              <a:rPr lang="en-US" sz="1600" dirty="0"/>
              <a:t>Rotate image by an edit slider in any degree </a:t>
            </a:r>
          </a:p>
        </p:txBody>
      </p:sp>
      <p:sp>
        <p:nvSpPr>
          <p:cNvPr id="8" name="Text Placeholder 7">
            <a:extLst>
              <a:ext uri="{FF2B5EF4-FFF2-40B4-BE49-F238E27FC236}">
                <a16:creationId xmlns:a16="http://schemas.microsoft.com/office/drawing/2014/main" id="{0529C70D-346D-40CE-80DE-8DB9DDFBBD98}"/>
              </a:ext>
            </a:extLst>
          </p:cNvPr>
          <p:cNvSpPr>
            <a:spLocks noGrp="1"/>
          </p:cNvSpPr>
          <p:nvPr>
            <p:ph type="body" sz="quarter" idx="18"/>
          </p:nvPr>
        </p:nvSpPr>
        <p:spPr>
          <a:xfrm>
            <a:off x="4920342" y="2715455"/>
            <a:ext cx="5539095" cy="1010842"/>
          </a:xfrm>
        </p:spPr>
        <p:txBody>
          <a:bodyPr>
            <a:normAutofit/>
          </a:bodyPr>
          <a:lstStyle/>
          <a:p>
            <a:r>
              <a:rPr lang="en-US" sz="1600" dirty="0"/>
              <a:t>Increase or decrease brightness of image with a slider</a:t>
            </a:r>
          </a:p>
        </p:txBody>
      </p:sp>
      <p:sp>
        <p:nvSpPr>
          <p:cNvPr id="9" name="Text Placeholder 8">
            <a:extLst>
              <a:ext uri="{FF2B5EF4-FFF2-40B4-BE49-F238E27FC236}">
                <a16:creationId xmlns:a16="http://schemas.microsoft.com/office/drawing/2014/main" id="{05AA0329-94C7-4B55-B263-E9DD63C8D87B}"/>
              </a:ext>
            </a:extLst>
          </p:cNvPr>
          <p:cNvSpPr>
            <a:spLocks noGrp="1"/>
          </p:cNvSpPr>
          <p:nvPr>
            <p:ph type="body" sz="quarter" idx="19"/>
          </p:nvPr>
        </p:nvSpPr>
        <p:spPr/>
        <p:txBody>
          <a:bodyPr>
            <a:normAutofit/>
          </a:bodyPr>
          <a:lstStyle/>
          <a:p>
            <a:r>
              <a:rPr lang="en-US" sz="1600" dirty="0"/>
              <a:t>Add 6 type of noise such as </a:t>
            </a:r>
            <a:r>
              <a:rPr lang="en-US" sz="1600" dirty="0">
                <a:effectLst/>
                <a:latin typeface="Calibri" panose="020F0502020204030204" pitchFamily="34" charset="0"/>
                <a:ea typeface="Times New Roman" panose="02020603050405020304" pitchFamily="18" charset="0"/>
                <a:cs typeface="Arial" panose="020B0604020202020204" pitchFamily="34" charset="0"/>
              </a:rPr>
              <a:t>Gaussian,</a:t>
            </a:r>
            <a:r>
              <a:rPr lang="fa-IR" sz="1600" dirty="0">
                <a:effectLst/>
                <a:latin typeface="Calibri" panose="020F0502020204030204" pitchFamily="34" charset="0"/>
                <a:ea typeface="Times New Roman" panose="02020603050405020304" pitchFamily="18" charset="0"/>
                <a:cs typeface="Arial" panose="020B0604020202020204" pitchFamily="34" charset="0"/>
              </a:rPr>
              <a:t> </a:t>
            </a:r>
            <a:r>
              <a:rPr lang="en-US" sz="1600" dirty="0">
                <a:effectLst/>
                <a:latin typeface="Calibri" panose="020F0502020204030204" pitchFamily="34" charset="0"/>
                <a:ea typeface="Times New Roman" panose="02020603050405020304" pitchFamily="18" charset="0"/>
                <a:cs typeface="Arial" panose="020B0604020202020204" pitchFamily="34" charset="0"/>
              </a:rPr>
              <a:t>speckle</a:t>
            </a:r>
            <a:r>
              <a:rPr lang="fa-IR" sz="1600" dirty="0">
                <a:effectLst/>
                <a:latin typeface="Calibri" panose="020F0502020204030204" pitchFamily="34" charset="0"/>
                <a:ea typeface="Times New Roman" panose="02020603050405020304" pitchFamily="18" charset="0"/>
                <a:cs typeface="Arial" panose="020B0604020202020204" pitchFamily="34" charset="0"/>
              </a:rPr>
              <a:t> </a:t>
            </a:r>
            <a:r>
              <a:rPr lang="en-US" sz="1600" dirty="0">
                <a:effectLst/>
                <a:latin typeface="Calibri" panose="020F0502020204030204" pitchFamily="34" charset="0"/>
                <a:ea typeface="Times New Roman" panose="02020603050405020304" pitchFamily="18" charset="0"/>
                <a:cs typeface="Arial" panose="020B0604020202020204" pitchFamily="34" charset="0"/>
              </a:rPr>
              <a:t>,</a:t>
            </a:r>
            <a:r>
              <a:rPr lang="fa-IR" sz="1600" dirty="0">
                <a:effectLst/>
                <a:latin typeface="Calibri" panose="020F0502020204030204" pitchFamily="34" charset="0"/>
                <a:ea typeface="Times New Roman" panose="02020603050405020304" pitchFamily="18" charset="0"/>
                <a:cs typeface="Arial" panose="020B0604020202020204" pitchFamily="34" charset="0"/>
              </a:rPr>
              <a:t> </a:t>
            </a:r>
            <a:r>
              <a:rPr lang="en-US" sz="1600" dirty="0" err="1">
                <a:effectLst/>
                <a:latin typeface="Calibri" panose="020F0502020204030204" pitchFamily="34" charset="0"/>
                <a:ea typeface="Times New Roman" panose="02020603050405020304" pitchFamily="18" charset="0"/>
                <a:cs typeface="Arial" panose="020B0604020202020204" pitchFamily="34" charset="0"/>
              </a:rPr>
              <a:t>poisson</a:t>
            </a:r>
            <a:r>
              <a:rPr lang="en-US" sz="1600" dirty="0">
                <a:latin typeface="Calibri" panose="020F0502020204030204" pitchFamily="34" charset="0"/>
                <a:ea typeface="Times New Roman" panose="02020603050405020304" pitchFamily="18" charset="0"/>
                <a:cs typeface="Arial" panose="020B0604020202020204" pitchFamily="34" charset="0"/>
              </a:rPr>
              <a:t>,</a:t>
            </a:r>
            <a:r>
              <a:rPr lang="fa-IR" sz="1600" dirty="0">
                <a:effectLst/>
                <a:latin typeface="Calibri" panose="020F0502020204030204" pitchFamily="34" charset="0"/>
                <a:ea typeface="Times New Roman" panose="02020603050405020304" pitchFamily="18" charset="0"/>
                <a:cs typeface="Arial" panose="020B0604020202020204" pitchFamily="34" charset="0"/>
              </a:rPr>
              <a:t> </a:t>
            </a:r>
            <a:r>
              <a:rPr lang="en-US" sz="1600" dirty="0">
                <a:effectLst/>
                <a:latin typeface="Calibri" panose="020F0502020204030204" pitchFamily="34" charset="0"/>
                <a:ea typeface="Times New Roman" panose="02020603050405020304" pitchFamily="18" charset="0"/>
                <a:cs typeface="Arial" panose="020B0604020202020204" pitchFamily="34" charset="0"/>
              </a:rPr>
              <a:t>salt</a:t>
            </a:r>
            <a:r>
              <a:rPr lang="en-US" sz="1600" dirty="0">
                <a:latin typeface="Calibri" panose="020F0502020204030204" pitchFamily="34" charset="0"/>
                <a:ea typeface="Times New Roman" panose="02020603050405020304" pitchFamily="18" charset="0"/>
                <a:cs typeface="Arial" panose="020B0604020202020204" pitchFamily="34" charset="0"/>
              </a:rPr>
              <a:t>,</a:t>
            </a:r>
            <a:r>
              <a:rPr lang="fa-IR" sz="1600" dirty="0">
                <a:effectLst/>
                <a:latin typeface="Calibri" panose="020F0502020204030204" pitchFamily="34" charset="0"/>
                <a:ea typeface="Times New Roman" panose="02020603050405020304" pitchFamily="18" charset="0"/>
                <a:cs typeface="Arial" panose="020B0604020202020204" pitchFamily="34" charset="0"/>
              </a:rPr>
              <a:t> </a:t>
            </a:r>
            <a:r>
              <a:rPr lang="en-US" sz="1600" dirty="0" err="1">
                <a:effectLst/>
                <a:latin typeface="Calibri" panose="020F0502020204030204" pitchFamily="34" charset="0"/>
                <a:ea typeface="Times New Roman" panose="02020603050405020304" pitchFamily="18" charset="0"/>
                <a:cs typeface="Arial" panose="020B0604020202020204" pitchFamily="34" charset="0"/>
              </a:rPr>
              <a:t>s&amp;p</a:t>
            </a:r>
            <a:r>
              <a:rPr lang="fa-IR" sz="1600" dirty="0">
                <a:effectLst/>
                <a:latin typeface="Calibri" panose="020F0502020204030204" pitchFamily="34" charset="0"/>
                <a:ea typeface="Times New Roman" panose="02020603050405020304" pitchFamily="18" charset="0"/>
                <a:cs typeface="Arial" panose="020B0604020202020204" pitchFamily="34" charset="0"/>
              </a:rPr>
              <a:t> </a:t>
            </a:r>
            <a:r>
              <a:rPr lang="en-US" sz="1600" dirty="0">
                <a:effectLst/>
                <a:latin typeface="Calibri" panose="020F0502020204030204" pitchFamily="34" charset="0"/>
                <a:ea typeface="Times New Roman" panose="02020603050405020304" pitchFamily="18" charset="0"/>
                <a:cs typeface="Arial" panose="020B0604020202020204" pitchFamily="34" charset="0"/>
              </a:rPr>
              <a:t>,</a:t>
            </a:r>
            <a:r>
              <a:rPr lang="fa-IR" sz="1600" dirty="0">
                <a:effectLst/>
                <a:latin typeface="Calibri" panose="020F0502020204030204" pitchFamily="34" charset="0"/>
                <a:ea typeface="Times New Roman" panose="02020603050405020304" pitchFamily="18" charset="0"/>
                <a:cs typeface="Arial" panose="020B0604020202020204" pitchFamily="34" charset="0"/>
              </a:rPr>
              <a:t> </a:t>
            </a:r>
            <a:r>
              <a:rPr lang="en-US" sz="1600" dirty="0">
                <a:effectLst/>
                <a:latin typeface="Calibri" panose="020F0502020204030204" pitchFamily="34" charset="0"/>
                <a:ea typeface="Times New Roman" panose="02020603050405020304" pitchFamily="18" charset="0"/>
                <a:cs typeface="Arial" panose="020B0604020202020204" pitchFamily="34" charset="0"/>
              </a:rPr>
              <a:t>pepper to image in any range you want</a:t>
            </a:r>
            <a:endParaRPr lang="en-US" sz="1600" dirty="0"/>
          </a:p>
        </p:txBody>
      </p:sp>
      <p:sp>
        <p:nvSpPr>
          <p:cNvPr id="10" name="Text Placeholder 9">
            <a:extLst>
              <a:ext uri="{FF2B5EF4-FFF2-40B4-BE49-F238E27FC236}">
                <a16:creationId xmlns:a16="http://schemas.microsoft.com/office/drawing/2014/main" id="{DE27336A-7663-4F37-B34E-1DC4FF13D067}"/>
              </a:ext>
            </a:extLst>
          </p:cNvPr>
          <p:cNvSpPr>
            <a:spLocks noGrp="1"/>
          </p:cNvSpPr>
          <p:nvPr>
            <p:ph type="body" sz="quarter" idx="20"/>
          </p:nvPr>
        </p:nvSpPr>
        <p:spPr/>
        <p:txBody>
          <a:bodyPr>
            <a:normAutofit/>
          </a:bodyPr>
          <a:lstStyle/>
          <a:p>
            <a:r>
              <a:rPr lang="en-US" sz="1600" dirty="0"/>
              <a:t>Blur image in </a:t>
            </a:r>
            <a:r>
              <a:rPr lang="en-US" sz="1600" dirty="0">
                <a:effectLst/>
                <a:latin typeface="Calibri" panose="020F0502020204030204" pitchFamily="34" charset="0"/>
                <a:ea typeface="Times New Roman" panose="02020603050405020304" pitchFamily="18" charset="0"/>
                <a:cs typeface="Arial" panose="020B0604020202020204" pitchFamily="34" charset="0"/>
              </a:rPr>
              <a:t>gaussian , median , </a:t>
            </a:r>
            <a:r>
              <a:rPr lang="en-US" sz="1600" dirty="0" err="1">
                <a:effectLst/>
                <a:latin typeface="Calibri" panose="020F0502020204030204" pitchFamily="34" charset="0"/>
                <a:ea typeface="Times New Roman" panose="02020603050405020304" pitchFamily="18" charset="0"/>
                <a:cs typeface="Arial" panose="020B0604020202020204" pitchFamily="34" charset="0"/>
              </a:rPr>
              <a:t>bilaterial</a:t>
            </a:r>
            <a:r>
              <a:rPr lang="en-US" sz="1600" dirty="0">
                <a:effectLst/>
                <a:latin typeface="Arial" panose="020B0604020202020204" pitchFamily="34" charset="0"/>
                <a:ea typeface="Times New Roman" panose="02020603050405020304" pitchFamily="18" charset="0"/>
              </a:rPr>
              <a:t> </a:t>
            </a:r>
            <a:r>
              <a:rPr lang="en-US" sz="1600" dirty="0"/>
              <a:t> style</a:t>
            </a:r>
          </a:p>
        </p:txBody>
      </p:sp>
      <p:sp>
        <p:nvSpPr>
          <p:cNvPr id="11" name="Date Placeholder 10">
            <a:extLst>
              <a:ext uri="{FF2B5EF4-FFF2-40B4-BE49-F238E27FC236}">
                <a16:creationId xmlns:a16="http://schemas.microsoft.com/office/drawing/2014/main" id="{63734EF8-6D17-43BD-BA04-9F188CDC98DD}"/>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953197E6-02AB-47BC-A229-A6DE6784325E}"/>
              </a:ext>
            </a:extLst>
          </p:cNvPr>
          <p:cNvSpPr>
            <a:spLocks noGrp="1"/>
          </p:cNvSpPr>
          <p:nvPr>
            <p:ph type="ftr" sz="quarter" idx="11"/>
          </p:nvPr>
        </p:nvSpPr>
        <p:spPr/>
        <p:txBody>
          <a:bodyPr/>
          <a:lstStyle/>
          <a:p>
            <a:pPr algn="l"/>
            <a:r>
              <a:rPr lang="en-US"/>
              <a:t>Pitch Deck</a:t>
            </a:r>
            <a:endParaRPr lang="en-US" dirty="0"/>
          </a:p>
        </p:txBody>
      </p:sp>
      <p:sp>
        <p:nvSpPr>
          <p:cNvPr id="13" name="Slide Number Placeholder 12">
            <a:extLst>
              <a:ext uri="{FF2B5EF4-FFF2-40B4-BE49-F238E27FC236}">
                <a16:creationId xmlns:a16="http://schemas.microsoft.com/office/drawing/2014/main" id="{04E0AA5F-4EE0-4D4C-892C-8168EBD14AF6}"/>
              </a:ext>
            </a:extLst>
          </p:cNvPr>
          <p:cNvSpPr>
            <a:spLocks noGrp="1"/>
          </p:cNvSpPr>
          <p:nvPr>
            <p:ph type="sldNum" sz="quarter" idx="12"/>
          </p:nvPr>
        </p:nvSpPr>
        <p:spPr/>
        <p:txBody>
          <a:bodyPr/>
          <a:lstStyle/>
          <a:p>
            <a:fld id="{B5CEABB6-07DC-46E8-9B57-56EC44A396E5}" type="slidenum">
              <a:rPr lang="en-US" smtClean="0"/>
              <a:t>6</a:t>
            </a:fld>
            <a:endParaRPr lang="en-US" dirty="0"/>
          </a:p>
        </p:txBody>
      </p:sp>
      <p:sp>
        <p:nvSpPr>
          <p:cNvPr id="14" name="Title 1">
            <a:extLst>
              <a:ext uri="{FF2B5EF4-FFF2-40B4-BE49-F238E27FC236}">
                <a16:creationId xmlns:a16="http://schemas.microsoft.com/office/drawing/2014/main" id="{2657FDD9-E6D1-491A-8840-05C58786057A}"/>
              </a:ext>
            </a:extLst>
          </p:cNvPr>
          <p:cNvSpPr>
            <a:spLocks noGrp="1"/>
          </p:cNvSpPr>
          <p:nvPr>
            <p:ph type="title"/>
          </p:nvPr>
        </p:nvSpPr>
        <p:spPr>
          <a:xfrm>
            <a:off x="838200" y="5509419"/>
            <a:ext cx="4082142" cy="585788"/>
          </a:xfrm>
        </p:spPr>
        <p:txBody>
          <a:bodyPr/>
          <a:lstStyle/>
          <a:p>
            <a:r>
              <a:rPr lang="en-US" dirty="0"/>
              <a:t>abilities</a:t>
            </a:r>
          </a:p>
        </p:txBody>
      </p:sp>
    </p:spTree>
    <p:extLst>
      <p:ext uri="{BB962C8B-B14F-4D97-AF65-F5344CB8AC3E}">
        <p14:creationId xmlns:p14="http://schemas.microsoft.com/office/powerpoint/2010/main" val="2488345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2FA60A9-F0EB-42E4-81DD-594D2AD6CC67}"/>
              </a:ext>
            </a:extLst>
          </p:cNvPr>
          <p:cNvSpPr>
            <a:spLocks noGrp="1"/>
          </p:cNvSpPr>
          <p:nvPr>
            <p:ph type="body" sz="quarter" idx="13"/>
          </p:nvPr>
        </p:nvSpPr>
        <p:spPr>
          <a:xfrm>
            <a:off x="148318" y="1481138"/>
            <a:ext cx="2335390" cy="514350"/>
          </a:xfrm>
        </p:spPr>
        <p:txBody>
          <a:bodyPr/>
          <a:lstStyle/>
          <a:p>
            <a:r>
              <a:rPr lang="en-US" b="1" dirty="0">
                <a:effectLst/>
                <a:latin typeface="Calibri" panose="020F0502020204030204" pitchFamily="34" charset="0"/>
                <a:ea typeface="Times New Roman" panose="02020603050405020304" pitchFamily="18" charset="0"/>
                <a:cs typeface="Arial" panose="020B0604020202020204" pitchFamily="34" charset="0"/>
              </a:rPr>
              <a:t>Augmentation -&gt; filtering</a:t>
            </a:r>
            <a:endParaRPr lang="en-US" sz="1200" b="1" dirty="0"/>
          </a:p>
        </p:txBody>
      </p:sp>
      <p:sp>
        <p:nvSpPr>
          <p:cNvPr id="4" name="Text Placeholder 3">
            <a:extLst>
              <a:ext uri="{FF2B5EF4-FFF2-40B4-BE49-F238E27FC236}">
                <a16:creationId xmlns:a16="http://schemas.microsoft.com/office/drawing/2014/main" id="{E1DC1284-3762-417D-B3E7-2D2837D2F1FF}"/>
              </a:ext>
            </a:extLst>
          </p:cNvPr>
          <p:cNvSpPr>
            <a:spLocks noGrp="1"/>
          </p:cNvSpPr>
          <p:nvPr>
            <p:ph type="body" sz="quarter" idx="14"/>
          </p:nvPr>
        </p:nvSpPr>
        <p:spPr>
          <a:xfrm>
            <a:off x="520749" y="2557463"/>
            <a:ext cx="2335390" cy="514350"/>
          </a:xfrm>
        </p:spPr>
        <p:txBody>
          <a:bodyPr/>
          <a:lstStyle/>
          <a:p>
            <a:pPr marL="0" marR="0" algn="r" rtl="1">
              <a:lnSpc>
                <a:spcPct val="120000"/>
              </a:lnSpc>
              <a:spcBef>
                <a:spcPts val="0"/>
              </a:spcBef>
              <a:spcAft>
                <a:spcPts val="1000"/>
              </a:spcAft>
            </a:pPr>
            <a:r>
              <a:rPr lang="en-US" sz="1800" b="1" dirty="0">
                <a:effectLst/>
                <a:latin typeface="Calibri" panose="020F0502020204030204" pitchFamily="34" charset="0"/>
                <a:ea typeface="Times New Roman" panose="02020603050405020304" pitchFamily="18" charset="0"/>
                <a:cs typeface="Arial" panose="020B0604020202020204" pitchFamily="34" charset="0"/>
              </a:rPr>
              <a:t>Train/Test Split</a:t>
            </a:r>
          </a:p>
        </p:txBody>
      </p:sp>
      <p:sp>
        <p:nvSpPr>
          <p:cNvPr id="5" name="Text Placeholder 4">
            <a:extLst>
              <a:ext uri="{FF2B5EF4-FFF2-40B4-BE49-F238E27FC236}">
                <a16:creationId xmlns:a16="http://schemas.microsoft.com/office/drawing/2014/main" id="{AC5980B7-E598-4C5A-9A38-93A6B8BD1526}"/>
              </a:ext>
            </a:extLst>
          </p:cNvPr>
          <p:cNvSpPr>
            <a:spLocks noGrp="1"/>
          </p:cNvSpPr>
          <p:nvPr>
            <p:ph type="body" sz="quarter" idx="15"/>
          </p:nvPr>
        </p:nvSpPr>
        <p:spPr>
          <a:xfrm>
            <a:off x="988541" y="3633788"/>
            <a:ext cx="2474023" cy="514350"/>
          </a:xfrm>
        </p:spPr>
        <p:txBody>
          <a:bodyPr/>
          <a:lstStyle/>
          <a:p>
            <a:r>
              <a:rPr lang="en-US" b="1" dirty="0">
                <a:effectLst/>
                <a:latin typeface="Calibri" panose="020F0502020204030204" pitchFamily="34" charset="0"/>
                <a:ea typeface="Times New Roman" panose="02020603050405020304" pitchFamily="18" charset="0"/>
                <a:cs typeface="Arial" panose="020B0604020202020204" pitchFamily="34" charset="0"/>
              </a:rPr>
              <a:t>Fast mode -&gt; fast augmentation</a:t>
            </a:r>
            <a:endParaRPr lang="en-US" sz="1400" b="1" dirty="0"/>
          </a:p>
        </p:txBody>
      </p:sp>
      <p:sp>
        <p:nvSpPr>
          <p:cNvPr id="6" name="Text Placeholder 5">
            <a:extLst>
              <a:ext uri="{FF2B5EF4-FFF2-40B4-BE49-F238E27FC236}">
                <a16:creationId xmlns:a16="http://schemas.microsoft.com/office/drawing/2014/main" id="{57E86FFF-C2D6-424C-8763-A5233396FB73}"/>
              </a:ext>
            </a:extLst>
          </p:cNvPr>
          <p:cNvSpPr>
            <a:spLocks noGrp="1"/>
          </p:cNvSpPr>
          <p:nvPr>
            <p:ph type="body" sz="quarter" idx="16"/>
          </p:nvPr>
        </p:nvSpPr>
        <p:spPr/>
        <p:txBody>
          <a:bodyPr/>
          <a:lstStyle/>
          <a:p>
            <a:r>
              <a:rPr lang="en-US" b="1" dirty="0">
                <a:effectLst/>
                <a:latin typeface="Calibri" panose="020F0502020204030204" pitchFamily="34" charset="0"/>
                <a:ea typeface="Times New Roman" panose="02020603050405020304" pitchFamily="18" charset="0"/>
                <a:cs typeface="Arial" panose="020B0604020202020204" pitchFamily="34" charset="0"/>
              </a:rPr>
              <a:t>upload</a:t>
            </a:r>
            <a:endParaRPr lang="en-US" sz="1400" b="1" dirty="0"/>
          </a:p>
        </p:txBody>
      </p:sp>
      <p:sp>
        <p:nvSpPr>
          <p:cNvPr id="7" name="Text Placeholder 6">
            <a:extLst>
              <a:ext uri="{FF2B5EF4-FFF2-40B4-BE49-F238E27FC236}">
                <a16:creationId xmlns:a16="http://schemas.microsoft.com/office/drawing/2014/main" id="{D2A31A01-E482-47C5-BF39-93FF43BDDACA}"/>
              </a:ext>
            </a:extLst>
          </p:cNvPr>
          <p:cNvSpPr>
            <a:spLocks noGrp="1"/>
          </p:cNvSpPr>
          <p:nvPr>
            <p:ph type="body" sz="quarter" idx="17"/>
          </p:nvPr>
        </p:nvSpPr>
        <p:spPr/>
        <p:txBody>
          <a:bodyPr>
            <a:normAutofit/>
          </a:bodyPr>
          <a:lstStyle/>
          <a:p>
            <a:r>
              <a:rPr lang="en-US" sz="1600" dirty="0"/>
              <a:t>Add number of filters such as </a:t>
            </a:r>
            <a:r>
              <a:rPr lang="en-US" sz="1600" dirty="0">
                <a:latin typeface="Calibri" panose="020F0502020204030204" pitchFamily="34" charset="0"/>
                <a:cs typeface="Arial" panose="020B0604020202020204" pitchFamily="34" charset="0"/>
              </a:rPr>
              <a:t>invert, sepia, denoised,… to image </a:t>
            </a:r>
            <a:endParaRPr lang="en-US" sz="1600" dirty="0"/>
          </a:p>
        </p:txBody>
      </p:sp>
      <p:sp>
        <p:nvSpPr>
          <p:cNvPr id="8" name="Text Placeholder 7">
            <a:extLst>
              <a:ext uri="{FF2B5EF4-FFF2-40B4-BE49-F238E27FC236}">
                <a16:creationId xmlns:a16="http://schemas.microsoft.com/office/drawing/2014/main" id="{0529C70D-346D-40CE-80DE-8DB9DDFBBD98}"/>
              </a:ext>
            </a:extLst>
          </p:cNvPr>
          <p:cNvSpPr>
            <a:spLocks noGrp="1"/>
          </p:cNvSpPr>
          <p:nvPr>
            <p:ph type="body" sz="quarter" idx="18"/>
          </p:nvPr>
        </p:nvSpPr>
        <p:spPr>
          <a:xfrm>
            <a:off x="4920342" y="2715455"/>
            <a:ext cx="5539095" cy="1010842"/>
          </a:xfrm>
        </p:spPr>
        <p:txBody>
          <a:bodyPr>
            <a:normAutofit/>
          </a:bodyPr>
          <a:lstStyle/>
          <a:p>
            <a:r>
              <a:rPr lang="en-US" sz="1600" dirty="0"/>
              <a:t>Divide your data into train and test data in any percentage you need</a:t>
            </a:r>
          </a:p>
        </p:txBody>
      </p:sp>
      <p:sp>
        <p:nvSpPr>
          <p:cNvPr id="9" name="Text Placeholder 8">
            <a:extLst>
              <a:ext uri="{FF2B5EF4-FFF2-40B4-BE49-F238E27FC236}">
                <a16:creationId xmlns:a16="http://schemas.microsoft.com/office/drawing/2014/main" id="{05AA0329-94C7-4B55-B263-E9DD63C8D87B}"/>
              </a:ext>
            </a:extLst>
          </p:cNvPr>
          <p:cNvSpPr>
            <a:spLocks noGrp="1"/>
          </p:cNvSpPr>
          <p:nvPr>
            <p:ph type="body" sz="quarter" idx="19"/>
          </p:nvPr>
        </p:nvSpPr>
        <p:spPr>
          <a:xfrm>
            <a:off x="5576937" y="3755394"/>
            <a:ext cx="5776862" cy="1010842"/>
          </a:xfrm>
        </p:spPr>
        <p:txBody>
          <a:bodyPr>
            <a:normAutofit/>
          </a:bodyPr>
          <a:lstStyle/>
          <a:p>
            <a:r>
              <a:rPr lang="en-US" sz="1600" dirty="0"/>
              <a:t>You can choose the items you want to change and apply it with just one click</a:t>
            </a:r>
          </a:p>
        </p:txBody>
      </p:sp>
      <p:sp>
        <p:nvSpPr>
          <p:cNvPr id="10" name="Text Placeholder 9">
            <a:extLst>
              <a:ext uri="{FF2B5EF4-FFF2-40B4-BE49-F238E27FC236}">
                <a16:creationId xmlns:a16="http://schemas.microsoft.com/office/drawing/2014/main" id="{DE27336A-7663-4F37-B34E-1DC4FF13D067}"/>
              </a:ext>
            </a:extLst>
          </p:cNvPr>
          <p:cNvSpPr>
            <a:spLocks noGrp="1"/>
          </p:cNvSpPr>
          <p:nvPr>
            <p:ph type="body" sz="quarter" idx="20"/>
          </p:nvPr>
        </p:nvSpPr>
        <p:spPr/>
        <p:txBody>
          <a:bodyPr>
            <a:normAutofit/>
          </a:bodyPr>
          <a:lstStyle/>
          <a:p>
            <a:r>
              <a:rPr lang="en-US" sz="1600" dirty="0"/>
              <a:t>Browse and Upload any number of data set of images you want </a:t>
            </a:r>
          </a:p>
        </p:txBody>
      </p:sp>
      <p:sp>
        <p:nvSpPr>
          <p:cNvPr id="11" name="Date Placeholder 10">
            <a:extLst>
              <a:ext uri="{FF2B5EF4-FFF2-40B4-BE49-F238E27FC236}">
                <a16:creationId xmlns:a16="http://schemas.microsoft.com/office/drawing/2014/main" id="{63734EF8-6D17-43BD-BA04-9F188CDC98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898989"/>
                </a:solidFill>
                <a:effectLst/>
                <a:uLnTx/>
                <a:uFillTx/>
                <a:latin typeface="Tenorite"/>
                <a:ea typeface="+mn-ea"/>
                <a:cs typeface="+mn-cs"/>
              </a:rPr>
              <a:t>20XX</a:t>
            </a:r>
            <a:endParaRPr kumimoji="0" lang="en-US" sz="900" b="0" i="0" u="none" strike="noStrike" kern="1200" cap="none" spc="0" normalizeH="0" baseline="0" noProof="0" dirty="0">
              <a:ln>
                <a:noFill/>
              </a:ln>
              <a:solidFill>
                <a:srgbClr val="898989"/>
              </a:solidFill>
              <a:effectLst/>
              <a:uLnTx/>
              <a:uFillTx/>
              <a:latin typeface="Tenorite"/>
              <a:ea typeface="+mn-ea"/>
              <a:cs typeface="+mn-cs"/>
            </a:endParaRPr>
          </a:p>
        </p:txBody>
      </p:sp>
      <p:sp>
        <p:nvSpPr>
          <p:cNvPr id="12" name="Footer Placeholder 11">
            <a:extLst>
              <a:ext uri="{FF2B5EF4-FFF2-40B4-BE49-F238E27FC236}">
                <a16:creationId xmlns:a16="http://schemas.microsoft.com/office/drawing/2014/main" id="{953197E6-02AB-47BC-A229-A6DE6784325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Tenorite"/>
                <a:ea typeface="+mn-ea"/>
                <a:cs typeface="+mn-cs"/>
              </a:rPr>
              <a:t>Pitch Deck</a:t>
            </a:r>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13" name="Slide Number Placeholder 12">
            <a:extLst>
              <a:ext uri="{FF2B5EF4-FFF2-40B4-BE49-F238E27FC236}">
                <a16:creationId xmlns:a16="http://schemas.microsoft.com/office/drawing/2014/main" id="{04E0AA5F-4EE0-4D4C-892C-8168EBD14A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EABB6-07DC-46E8-9B57-56EC44A396E5}"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14" name="Title 1">
            <a:extLst>
              <a:ext uri="{FF2B5EF4-FFF2-40B4-BE49-F238E27FC236}">
                <a16:creationId xmlns:a16="http://schemas.microsoft.com/office/drawing/2014/main" id="{2657FDD9-E6D1-491A-8840-05C58786057A}"/>
              </a:ext>
            </a:extLst>
          </p:cNvPr>
          <p:cNvSpPr>
            <a:spLocks noGrp="1"/>
          </p:cNvSpPr>
          <p:nvPr>
            <p:ph type="title"/>
          </p:nvPr>
        </p:nvSpPr>
        <p:spPr>
          <a:xfrm>
            <a:off x="838200" y="5509419"/>
            <a:ext cx="4082142" cy="585788"/>
          </a:xfrm>
        </p:spPr>
        <p:txBody>
          <a:bodyPr/>
          <a:lstStyle/>
          <a:p>
            <a:r>
              <a:rPr lang="en-US" dirty="0"/>
              <a:t>abilities</a:t>
            </a:r>
          </a:p>
        </p:txBody>
      </p:sp>
    </p:spTree>
    <p:extLst>
      <p:ext uri="{BB962C8B-B14F-4D97-AF65-F5344CB8AC3E}">
        <p14:creationId xmlns:p14="http://schemas.microsoft.com/office/powerpoint/2010/main" val="1616388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29444" y="72991"/>
            <a:ext cx="8421688" cy="1325563"/>
          </a:xfrm>
        </p:spPr>
        <p:txBody>
          <a:bodyPr/>
          <a:lstStyle/>
          <a:p>
            <a:r>
              <a:rPr lang="en-US" dirty="0"/>
              <a:t>Lets take a look to app!</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0" y="1590876"/>
            <a:ext cx="4031945" cy="365125"/>
          </a:xfrm>
        </p:spPr>
        <p:txBody>
          <a:bodyPr vert="horz" lIns="91440" tIns="45720" rIns="91440" bIns="45720" rtlCol="0" anchor="t">
            <a:normAutofit lnSpcReduction="10000"/>
          </a:bodyPr>
          <a:lstStyle/>
          <a:p>
            <a:r>
              <a:rPr lang="en-US" dirty="0"/>
              <a:t>User friendly</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244047" y="1305525"/>
            <a:ext cx="4031945" cy="365125"/>
          </a:xfrm>
        </p:spPr>
        <p:txBody>
          <a:bodyPr>
            <a:normAutofit lnSpcReduction="10000"/>
          </a:bodyPr>
          <a:lstStyle/>
          <a:p>
            <a:r>
              <a:rPr lang="en-US" dirty="0"/>
              <a:t>No limits</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6655" y="1033429"/>
            <a:ext cx="4031945" cy="365125"/>
          </a:xfrm>
        </p:spPr>
        <p:txBody>
          <a:bodyPr>
            <a:normAutofit lnSpcReduction="10000"/>
          </a:bodyPr>
          <a:lstStyle/>
          <a:p>
            <a:r>
              <a:rPr lang="en-US" dirty="0"/>
              <a:t>EASY TO USE</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20XX</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8</a:t>
            </a:fld>
            <a:endParaRPr lang="en-US" dirty="0"/>
          </a:p>
        </p:txBody>
      </p:sp>
      <p:pic>
        <p:nvPicPr>
          <p:cNvPr id="26" name="Picture 25">
            <a:extLst>
              <a:ext uri="{FF2B5EF4-FFF2-40B4-BE49-F238E27FC236}">
                <a16:creationId xmlns:a16="http://schemas.microsoft.com/office/drawing/2014/main" id="{929C8164-0D8F-4652-B607-9492838D8FAA}"/>
              </a:ext>
            </a:extLst>
          </p:cNvPr>
          <p:cNvPicPr>
            <a:picLocks noChangeAspect="1"/>
          </p:cNvPicPr>
          <p:nvPr/>
        </p:nvPicPr>
        <p:blipFill rotWithShape="1">
          <a:blip r:embed="rId2"/>
          <a:srcRect l="673" t="1065" r="1088"/>
          <a:stretch/>
        </p:blipFill>
        <p:spPr>
          <a:xfrm>
            <a:off x="3932164" y="1798209"/>
            <a:ext cx="7421636" cy="4512923"/>
          </a:xfrm>
          <a:prstGeom prst="rect">
            <a:avLst/>
          </a:prstGeom>
        </p:spPr>
      </p:pic>
      <p:sp>
        <p:nvSpPr>
          <p:cNvPr id="27" name="TextBox 26">
            <a:extLst>
              <a:ext uri="{FF2B5EF4-FFF2-40B4-BE49-F238E27FC236}">
                <a16:creationId xmlns:a16="http://schemas.microsoft.com/office/drawing/2014/main" id="{73550F4C-EF80-41D6-B53D-34BFDA8C6ECA}"/>
              </a:ext>
            </a:extLst>
          </p:cNvPr>
          <p:cNvSpPr txBox="1"/>
          <p:nvPr/>
        </p:nvSpPr>
        <p:spPr>
          <a:xfrm>
            <a:off x="568410" y="3138616"/>
            <a:ext cx="3012989" cy="1938992"/>
          </a:xfrm>
          <a:prstGeom prst="rect">
            <a:avLst/>
          </a:prstGeom>
          <a:noFill/>
        </p:spPr>
        <p:txBody>
          <a:bodyPr wrap="square" rtlCol="0">
            <a:spAutoFit/>
          </a:bodyPr>
          <a:lstStyle/>
          <a:p>
            <a:r>
              <a:rPr lang="en-US" sz="2000" dirty="0">
                <a:solidFill>
                  <a:schemeClr val="bg1"/>
                </a:solidFill>
              </a:rPr>
              <a:t>Here you can tag a part of image like face!</a:t>
            </a:r>
          </a:p>
          <a:p>
            <a:r>
              <a:rPr lang="en-US" sz="2000" dirty="0">
                <a:solidFill>
                  <a:schemeClr val="bg1"/>
                </a:solidFill>
              </a:rPr>
              <a:t>You can apply it to all faces in your data set and make a collection by a special tag</a:t>
            </a:r>
          </a:p>
        </p:txBody>
      </p:sp>
    </p:spTree>
    <p:extLst>
      <p:ext uri="{BB962C8B-B14F-4D97-AF65-F5344CB8AC3E}">
        <p14:creationId xmlns:p14="http://schemas.microsoft.com/office/powerpoint/2010/main" val="1593920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719616" y="4447049"/>
            <a:ext cx="1393389" cy="365125"/>
          </a:xfrm>
        </p:spPr>
        <p:txBody>
          <a:bodyPr vert="horz" lIns="91440" tIns="45720" rIns="91440" bIns="45720" rtlCol="0" anchor="t">
            <a:normAutofit lnSpcReduction="10000"/>
          </a:bodyPr>
          <a:lstStyle/>
          <a:p>
            <a:r>
              <a:rPr lang="en-US" dirty="0"/>
              <a:t>USEFUL</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719616" y="4855930"/>
            <a:ext cx="1245108" cy="365125"/>
          </a:xfrm>
        </p:spPr>
        <p:txBody>
          <a:bodyPr>
            <a:normAutofit lnSpcReduction="10000"/>
          </a:bodyPr>
          <a:lstStyle/>
          <a:p>
            <a:r>
              <a:rPr lang="en-US" dirty="0"/>
              <a:t>TESTED </a:t>
            </a:r>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dirty="0"/>
              <a:t>20XX</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dirty="0"/>
              <a:t>Pitch Deck</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9</a:t>
            </a:fld>
            <a:endParaRPr lang="en-US" dirty="0"/>
          </a:p>
        </p:txBody>
      </p:sp>
      <p:sp>
        <p:nvSpPr>
          <p:cNvPr id="2" name="Text Placeholder 1">
            <a:extLst>
              <a:ext uri="{FF2B5EF4-FFF2-40B4-BE49-F238E27FC236}">
                <a16:creationId xmlns:a16="http://schemas.microsoft.com/office/drawing/2014/main" id="{66D25C29-774E-4263-8A12-B9593F14D1E8}"/>
              </a:ext>
            </a:extLst>
          </p:cNvPr>
          <p:cNvSpPr>
            <a:spLocks noGrp="1" noChangeArrowheads="1"/>
          </p:cNvSpPr>
          <p:nvPr>
            <p:ph type="body" sz="quarter" idx="23"/>
          </p:nvPr>
        </p:nvSpPr>
        <p:spPr bwMode="auto">
          <a:xfrm>
            <a:off x="838691" y="5195148"/>
            <a:ext cx="2324640" cy="2879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202124"/>
                </a:solidFill>
                <a:effectLst/>
                <a:latin typeface="inherit"/>
              </a:rPr>
              <a:t>Diverse</a:t>
            </a:r>
            <a:r>
              <a:rPr lang="en-US" altLang="en-US" sz="2100" dirty="0">
                <a:solidFill>
                  <a:srgbClr val="202124"/>
                </a:solidFill>
                <a:latin typeface="inherit"/>
              </a:rPr>
              <a:t> abilities</a:t>
            </a:r>
            <a:r>
              <a:rPr kumimoji="0" lang="en-US" altLang="en-US" sz="11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4" name="Picture 23">
            <a:extLst>
              <a:ext uri="{FF2B5EF4-FFF2-40B4-BE49-F238E27FC236}">
                <a16:creationId xmlns:a16="http://schemas.microsoft.com/office/drawing/2014/main" id="{2ED56EB1-2148-4222-A5C5-5A393A8BC915}"/>
              </a:ext>
            </a:extLst>
          </p:cNvPr>
          <p:cNvPicPr>
            <a:picLocks noChangeAspect="1"/>
          </p:cNvPicPr>
          <p:nvPr/>
        </p:nvPicPr>
        <p:blipFill rotWithShape="1">
          <a:blip r:embed="rId2"/>
          <a:srcRect l="701" t="749" r="797" b="942"/>
          <a:stretch/>
        </p:blipFill>
        <p:spPr>
          <a:xfrm>
            <a:off x="3282406" y="785437"/>
            <a:ext cx="8810943" cy="5936038"/>
          </a:xfrm>
          <a:prstGeom prst="rect">
            <a:avLst/>
          </a:prstGeom>
        </p:spPr>
      </p:pic>
    </p:spTree>
    <p:extLst>
      <p:ext uri="{BB962C8B-B14F-4D97-AF65-F5344CB8AC3E}">
        <p14:creationId xmlns:p14="http://schemas.microsoft.com/office/powerpoint/2010/main" val="1844941827"/>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2.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sales pitch</Template>
  <TotalTime>135</TotalTime>
  <Words>535</Words>
  <Application>Microsoft Office PowerPoint</Application>
  <PresentationFormat>Widescreen</PresentationFormat>
  <Paragraphs>122</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inherit</vt:lpstr>
      <vt:lpstr>Tenorite</vt:lpstr>
      <vt:lpstr>Monoline</vt:lpstr>
      <vt:lpstr>AP Final project</vt:lpstr>
      <vt:lpstr>preview</vt:lpstr>
      <vt:lpstr>menu</vt:lpstr>
      <vt:lpstr>PowerPoint Presentation</vt:lpstr>
      <vt:lpstr>abilities</vt:lpstr>
      <vt:lpstr>abilities</vt:lpstr>
      <vt:lpstr>abilities</vt:lpstr>
      <vt:lpstr>Lets take a look to app!</vt:lpstr>
      <vt:lpstr>PowerPoint Presentation</vt:lpstr>
      <vt:lpstr>Beautiful ready to use fast </vt:lpstr>
      <vt:lpstr>COMPANY OVERVIEW</vt:lpstr>
      <vt:lpstr>Rotate easily</vt:lpstr>
      <vt:lpstr>Make your image  darker or brighter  to have strong data set!</vt:lpstr>
      <vt:lpstr>Various noise you can add  in any intensity</vt:lpstr>
      <vt:lpstr>Have  blur image in  three  style</vt:lpstr>
      <vt:lpstr>Apply filter in  special cases</vt:lpstr>
      <vt:lpstr>Fast augmentation</vt:lpstr>
      <vt:lpstr>SPLIT TO TRAIN\TEST</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M B</dc:creator>
  <cp:lastModifiedBy>M B</cp:lastModifiedBy>
  <cp:revision>7</cp:revision>
  <dcterms:created xsi:type="dcterms:W3CDTF">2021-07-22T08:07:37Z</dcterms:created>
  <dcterms:modified xsi:type="dcterms:W3CDTF">2021-07-22T22:34:04Z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